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Bold" panose="020B0604020202020204" charset="0"/>
      <p:regular r:id="rId13"/>
    </p:embeddedFont>
    <p:embeddedFont>
      <p:font typeface="Arimo" panose="020B0604020202020204" charset="0"/>
      <p:regular r:id="rId14"/>
    </p:embeddedFont>
    <p:embeddedFont>
      <p:font typeface="Calibri" panose="020F0502020204030204" pitchFamily="34" charset="0"/>
      <p:regular r:id="rId15"/>
      <p:bold r:id="rId16"/>
      <p:italic r:id="rId17"/>
      <p:boldItalic r:id="rId18"/>
    </p:embeddedFont>
    <p:embeddedFont>
      <p:font typeface="Arialle Italics" panose="020B0604020202020204" charset="0"/>
      <p:regular r:id="rId19"/>
    </p:embeddedFont>
    <p:embeddedFont>
      <p:font typeface="Arialle" panose="020B0604020202020204" charset="0"/>
      <p:regular r:id="rId20"/>
    </p:embeddedFont>
    <p:embeddedFont>
      <p:font typeface="Arialle Bold" panose="020B0604020202020204" charset="0"/>
      <p:regular r:id="rId21"/>
    </p:embeddedFont>
    <p:embeddedFont>
      <p:font typeface="Arimo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sp>
        <p:nvSpPr>
          <p:cNvPr id="3" name="TextBox 3"/>
          <p:cNvSpPr txBox="1"/>
          <p:nvPr/>
        </p:nvSpPr>
        <p:spPr>
          <a:xfrm>
            <a:off x="3828420" y="1506159"/>
            <a:ext cx="10631160" cy="991235"/>
          </a:xfrm>
          <a:prstGeom prst="rect">
            <a:avLst/>
          </a:prstGeom>
        </p:spPr>
        <p:txBody>
          <a:bodyPr lIns="0" tIns="0" rIns="0" bIns="0" rtlCol="0" anchor="t">
            <a:spAutoFit/>
          </a:bodyPr>
          <a:lstStyle/>
          <a:p>
            <a:pPr algn="ctr">
              <a:lnSpc>
                <a:spcPts val="7839"/>
              </a:lnSpc>
            </a:pPr>
            <a:r>
              <a:rPr lang="en-US" sz="5600" spc="504">
                <a:solidFill>
                  <a:srgbClr val="F7F9F8"/>
                </a:solidFill>
                <a:latin typeface="Arialle Bold"/>
              </a:rPr>
              <a:t>CHƯƠNG 2</a:t>
            </a:r>
          </a:p>
        </p:txBody>
      </p:sp>
      <p:sp>
        <p:nvSpPr>
          <p:cNvPr id="4" name="TextBox 4"/>
          <p:cNvSpPr txBox="1"/>
          <p:nvPr/>
        </p:nvSpPr>
        <p:spPr>
          <a:xfrm>
            <a:off x="0" y="3011513"/>
            <a:ext cx="18288000" cy="2465197"/>
          </a:xfrm>
          <a:prstGeom prst="rect">
            <a:avLst/>
          </a:prstGeom>
        </p:spPr>
        <p:txBody>
          <a:bodyPr lIns="0" tIns="0" rIns="0" bIns="0" rtlCol="0" anchor="t">
            <a:spAutoFit/>
          </a:bodyPr>
          <a:lstStyle/>
          <a:p>
            <a:pPr algn="ctr">
              <a:lnSpc>
                <a:spcPts val="7168"/>
              </a:lnSpc>
            </a:pPr>
            <a:r>
              <a:rPr lang="en-US" sz="5600">
                <a:solidFill>
                  <a:srgbClr val="7ED957"/>
                </a:solidFill>
                <a:latin typeface="Arialle"/>
              </a:rPr>
              <a:t>LỢI ÍCH  TẬP LUYỆN MÔN THỂ THAO</a:t>
            </a:r>
          </a:p>
          <a:p>
            <a:pPr algn="ctr">
              <a:lnSpc>
                <a:spcPts val="7168"/>
              </a:lnSpc>
            </a:pPr>
            <a:r>
              <a:rPr lang="en-US" sz="5600">
                <a:solidFill>
                  <a:srgbClr val="7ED957"/>
                </a:solidFill>
                <a:latin typeface="Arialle"/>
              </a:rPr>
              <a:t>VỆ SINH TẬP LUYỆN VÀ </a:t>
            </a:r>
            <a:r>
              <a:rPr lang="en-US" sz="5600">
                <a:solidFill>
                  <a:srgbClr val="7ED957"/>
                </a:solidFill>
                <a:latin typeface="Arimo"/>
              </a:rPr>
              <a:t>CHẤN THƯƠNG</a:t>
            </a:r>
          </a:p>
          <a:p>
            <a:pPr algn="ctr">
              <a:lnSpc>
                <a:spcPts val="4620"/>
              </a:lnSpc>
            </a:pPr>
            <a:r>
              <a:rPr lang="en-US" sz="4200">
                <a:solidFill>
                  <a:srgbClr val="7ED957"/>
                </a:solidFill>
                <a:latin typeface="Arialle"/>
              </a:rPr>
              <a:t>PHÒNG NGỪA CHẤN THƯƠNG TRONG TẬP LUYỆN THỂ THAO.</a:t>
            </a:r>
          </a:p>
        </p:txBody>
      </p:sp>
      <p:sp>
        <p:nvSpPr>
          <p:cNvPr id="5" name="TextBox 5"/>
          <p:cNvSpPr txBox="1"/>
          <p:nvPr/>
        </p:nvSpPr>
        <p:spPr>
          <a:xfrm>
            <a:off x="3812974" y="7287038"/>
            <a:ext cx="10662052" cy="491481"/>
          </a:xfrm>
          <a:prstGeom prst="rect">
            <a:avLst/>
          </a:prstGeom>
        </p:spPr>
        <p:txBody>
          <a:bodyPr lIns="0" tIns="0" rIns="0" bIns="0" rtlCol="0" anchor="t">
            <a:spAutoFit/>
          </a:bodyPr>
          <a:lstStyle/>
          <a:p>
            <a:pPr algn="ctr">
              <a:lnSpc>
                <a:spcPts val="4200"/>
              </a:lnSpc>
            </a:pPr>
            <a:r>
              <a:rPr lang="en-US" sz="3000" spc="600" dirty="0" err="1" smtClean="0">
                <a:solidFill>
                  <a:srgbClr val="F7F9F8"/>
                </a:solidFill>
                <a:latin typeface="Arialle"/>
              </a:rPr>
              <a:t>GDTC</a:t>
            </a:r>
            <a:r>
              <a:rPr lang="en-US" sz="3000" spc="600" dirty="0" smtClean="0">
                <a:solidFill>
                  <a:srgbClr val="F7F9F8"/>
                </a:solidFill>
                <a:latin typeface="Arialle"/>
              </a:rPr>
              <a:t> 1 </a:t>
            </a:r>
            <a:r>
              <a:rPr lang="en-US" sz="3000" spc="600" dirty="0">
                <a:solidFill>
                  <a:srgbClr val="F7F9F8"/>
                </a:solidFill>
                <a:latin typeface="Arialle"/>
              </a:rPr>
              <a:t>- </a:t>
            </a:r>
            <a:r>
              <a:rPr lang="en-US" sz="3000" spc="600" dirty="0" err="1">
                <a:solidFill>
                  <a:srgbClr val="F7F9F8"/>
                </a:solidFill>
                <a:latin typeface="Arialle"/>
              </a:rPr>
              <a:t>THỂ</a:t>
            </a:r>
            <a:r>
              <a:rPr lang="en-US" sz="3000" spc="600" dirty="0">
                <a:solidFill>
                  <a:srgbClr val="F7F9F8"/>
                </a:solidFill>
                <a:latin typeface="Arialle"/>
              </a:rPr>
              <a:t> </a:t>
            </a:r>
            <a:r>
              <a:rPr lang="en-US" sz="3000" spc="600" dirty="0" err="1">
                <a:solidFill>
                  <a:srgbClr val="F7F9F8"/>
                </a:solidFill>
                <a:latin typeface="Arialle"/>
              </a:rPr>
              <a:t>HÌNH</a:t>
            </a:r>
            <a:r>
              <a:rPr lang="en-US" sz="3000" spc="600" dirty="0">
                <a:solidFill>
                  <a:srgbClr val="F7F9F8"/>
                </a:solidFill>
                <a:latin typeface="Arialle"/>
              </a:rPr>
              <a:t> &amp; FITNESS</a:t>
            </a:r>
          </a:p>
        </p:txBody>
      </p:sp>
      <p:sp>
        <p:nvSpPr>
          <p:cNvPr id="6" name="AutoShape 6"/>
          <p:cNvSpPr/>
          <p:nvPr/>
        </p:nvSpPr>
        <p:spPr>
          <a:xfrm>
            <a:off x="2343150" y="6699743"/>
            <a:ext cx="13601700" cy="114300"/>
          </a:xfrm>
          <a:prstGeom prst="rect">
            <a:avLst/>
          </a:prstGeom>
          <a:solidFill>
            <a:srgbClr val="7ED957"/>
          </a:solidFill>
        </p:spPr>
      </p:sp>
      <p:pic>
        <p:nvPicPr>
          <p:cNvPr id="7" name="Picture 7"/>
          <p:cNvPicPr>
            <a:picLocks noChangeAspect="1"/>
          </p:cNvPicPr>
          <p:nvPr/>
        </p:nvPicPr>
        <p:blipFill>
          <a:blip r:embed="rId3"/>
          <a:srcRect/>
          <a:stretch>
            <a:fillRect/>
          </a:stretch>
        </p:blipFill>
        <p:spPr>
          <a:xfrm>
            <a:off x="383323" y="254556"/>
            <a:ext cx="2122158" cy="1171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6461190" y="5862077"/>
            <a:ext cx="5441819" cy="3627880"/>
          </a:xfrm>
          <a:prstGeom prst="rect">
            <a:avLst/>
          </a:prstGeom>
        </p:spPr>
      </p:pic>
      <p:sp>
        <p:nvSpPr>
          <p:cNvPr id="5" name="TextBox 5"/>
          <p:cNvSpPr txBox="1"/>
          <p:nvPr/>
        </p:nvSpPr>
        <p:spPr>
          <a:xfrm>
            <a:off x="421423" y="1674887"/>
            <a:ext cx="17000933" cy="41871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a:rPr>
              <a:t>Đa số các chấn thương xảy ra trong tập luyện </a:t>
            </a:r>
            <a:r>
              <a:rPr lang="en-US" sz="2400">
                <a:solidFill>
                  <a:srgbClr val="231F1D"/>
                </a:solidFill>
                <a:latin typeface="Arimo"/>
              </a:rPr>
              <a:t>là các chấn thương nhẹ, các vi sang chấn. Tuy nhiên, nếu không được sử lý đúng và kịp thời, tình trạng sẽ trở nên trầm trọng hay trở thành các chấn thương nặng.</a:t>
            </a:r>
          </a:p>
          <a:p>
            <a:pPr marL="518160" lvl="1" indent="-259080" algn="just">
              <a:lnSpc>
                <a:spcPts val="3359"/>
              </a:lnSpc>
              <a:buFont typeface="Arial"/>
              <a:buChar char="•"/>
            </a:pPr>
            <a:r>
              <a:rPr lang="en-US" sz="2400">
                <a:solidFill>
                  <a:srgbClr val="231F1D"/>
                </a:solidFill>
                <a:latin typeface="Arimo"/>
              </a:rPr>
              <a:t>Đáng tiếc rằng: Các người tập trẻ thường không có thái độ đúng đối với tình trạng chấn thương, không để ý tới tình trạng chấn thương. Vì: </a:t>
            </a:r>
          </a:p>
          <a:p>
            <a:pPr marL="1036320" lvl="2" indent="-345440" algn="just">
              <a:lnSpc>
                <a:spcPts val="3359"/>
              </a:lnSpc>
              <a:buFont typeface="Arial"/>
              <a:buChar char="⚬"/>
            </a:pPr>
            <a:r>
              <a:rPr lang="en-US" sz="2400">
                <a:solidFill>
                  <a:srgbClr val="231F1D"/>
                </a:solidFill>
                <a:latin typeface="Arimo"/>
              </a:rPr>
              <a:t>Họ không có được các thông tin đầy đủ về mức độ nguy hiểm và hậu quả của chấn thương.</a:t>
            </a:r>
          </a:p>
          <a:p>
            <a:pPr marL="1036320" lvl="2" indent="-345440" algn="just">
              <a:lnSpc>
                <a:spcPts val="3359"/>
              </a:lnSpc>
              <a:buFont typeface="Arial"/>
              <a:buChar char="⚬"/>
            </a:pPr>
            <a:r>
              <a:rPr lang="en-US" sz="2400">
                <a:solidFill>
                  <a:srgbClr val="231F1D"/>
                </a:solidFill>
                <a:latin typeface="Arimo"/>
              </a:rPr>
              <a:t>Do sự chủ quan của bản thân người tập.</a:t>
            </a:r>
          </a:p>
          <a:p>
            <a:pPr marL="1036320" lvl="2" indent="-345440" algn="just">
              <a:lnSpc>
                <a:spcPts val="3359"/>
              </a:lnSpc>
              <a:buFont typeface="Arial"/>
              <a:buChar char="⚬"/>
            </a:pPr>
            <a:r>
              <a:rPr lang="en-US" sz="2400">
                <a:solidFill>
                  <a:srgbClr val="231F1D"/>
                </a:solidFill>
                <a:latin typeface="Arimo"/>
              </a:rPr>
              <a:t>Hay vì các nguyên nhân khách quan mà người tập không báo cho các Huấn luyện viên và bác sĩ thể thao để vẫn tiếp tục được tập luyện.</a:t>
            </a:r>
          </a:p>
          <a:p>
            <a:pPr marL="518160" lvl="1" indent="-259080" algn="just">
              <a:lnSpc>
                <a:spcPts val="3359"/>
              </a:lnSpc>
              <a:buFont typeface="Arial"/>
              <a:buChar char="•"/>
            </a:pPr>
            <a:r>
              <a:rPr lang="en-US" sz="2400">
                <a:solidFill>
                  <a:srgbClr val="231F1D"/>
                </a:solidFill>
                <a:latin typeface="Arimo Italics"/>
              </a:rPr>
              <a:t>Vấn đề mấu chốt trong chăm sóc chấn thương thể thao là sự can thiệp sớm – bắt đầu chữa trị ngay khi có các biểu hiện của các triệu chứng đầu tiên.</a:t>
            </a:r>
          </a:p>
        </p:txBody>
      </p:sp>
      <p:sp>
        <p:nvSpPr>
          <p:cNvPr id="6" name="TextBox 6"/>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2.3. Chấn thương trong tập luyện thể thao.</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028700" y="5883045"/>
            <a:ext cx="5062883" cy="3375255"/>
          </a:xfrm>
          <a:prstGeom prst="rect">
            <a:avLst/>
          </a:prstGeom>
        </p:spPr>
      </p:pic>
      <p:pic>
        <p:nvPicPr>
          <p:cNvPr id="5" name="Picture 5"/>
          <p:cNvPicPr>
            <a:picLocks noChangeAspect="1"/>
          </p:cNvPicPr>
          <p:nvPr/>
        </p:nvPicPr>
        <p:blipFill>
          <a:blip r:embed="rId4"/>
          <a:srcRect/>
          <a:stretch>
            <a:fillRect/>
          </a:stretch>
        </p:blipFill>
        <p:spPr>
          <a:xfrm>
            <a:off x="6570743" y="5883045"/>
            <a:ext cx="5146514" cy="3375255"/>
          </a:xfrm>
          <a:prstGeom prst="rect">
            <a:avLst/>
          </a:prstGeom>
        </p:spPr>
      </p:pic>
      <p:pic>
        <p:nvPicPr>
          <p:cNvPr id="6" name="Picture 6"/>
          <p:cNvPicPr>
            <a:picLocks noChangeAspect="1"/>
          </p:cNvPicPr>
          <p:nvPr/>
        </p:nvPicPr>
        <p:blipFill>
          <a:blip r:embed="rId5"/>
          <a:srcRect/>
          <a:stretch>
            <a:fillRect/>
          </a:stretch>
        </p:blipFill>
        <p:spPr>
          <a:xfrm>
            <a:off x="12196417" y="5883045"/>
            <a:ext cx="5062883" cy="3375255"/>
          </a:xfrm>
          <a:prstGeom prst="rect">
            <a:avLst/>
          </a:prstGeom>
        </p:spPr>
      </p:pic>
      <p:sp>
        <p:nvSpPr>
          <p:cNvPr id="7" name="TextBox 7"/>
          <p:cNvSpPr txBox="1"/>
          <p:nvPr/>
        </p:nvSpPr>
        <p:spPr>
          <a:xfrm>
            <a:off x="421423" y="1674887"/>
            <a:ext cx="17000933" cy="3885166"/>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err="1">
                <a:solidFill>
                  <a:srgbClr val="231F1D"/>
                </a:solidFill>
                <a:latin typeface="Arialle Italics"/>
              </a:rPr>
              <a:t>Chấn</a:t>
            </a:r>
            <a:r>
              <a:rPr lang="en-US" sz="2400" dirty="0">
                <a:solidFill>
                  <a:srgbClr val="231F1D"/>
                </a:solidFill>
                <a:latin typeface="Arialle Italics"/>
              </a:rPr>
              <a:t> </a:t>
            </a:r>
            <a:r>
              <a:rPr lang="en-US" sz="2400" dirty="0" err="1">
                <a:solidFill>
                  <a:srgbClr val="231F1D"/>
                </a:solidFill>
                <a:latin typeface="Arialle Italics"/>
              </a:rPr>
              <a:t>thương</a:t>
            </a:r>
            <a:r>
              <a:rPr lang="en-US" sz="2400" dirty="0">
                <a:solidFill>
                  <a:srgbClr val="231F1D"/>
                </a:solidFill>
                <a:latin typeface="Arialle Italics"/>
              </a:rPr>
              <a:t> </a:t>
            </a:r>
            <a:r>
              <a:rPr lang="en-US" sz="2400" dirty="0" err="1">
                <a:solidFill>
                  <a:srgbClr val="231F1D"/>
                </a:solidFill>
                <a:latin typeface="Arialle Italics"/>
              </a:rPr>
              <a:t>trong</a:t>
            </a:r>
            <a:r>
              <a:rPr lang="en-US" sz="2400" dirty="0">
                <a:solidFill>
                  <a:srgbClr val="231F1D"/>
                </a:solidFill>
                <a:latin typeface="Arialle Italics"/>
              </a:rPr>
              <a:t> </a:t>
            </a:r>
            <a:r>
              <a:rPr lang="en-US" sz="2400" dirty="0" err="1">
                <a:solidFill>
                  <a:srgbClr val="231F1D"/>
                </a:solidFill>
                <a:latin typeface="Arialle Italics"/>
              </a:rPr>
              <a:t>thể</a:t>
            </a:r>
            <a:r>
              <a:rPr lang="en-US" sz="2400" dirty="0">
                <a:solidFill>
                  <a:srgbClr val="231F1D"/>
                </a:solidFill>
                <a:latin typeface="Arialle Italics"/>
              </a:rPr>
              <a:t> </a:t>
            </a:r>
            <a:r>
              <a:rPr lang="en-US" sz="2400" dirty="0" err="1">
                <a:solidFill>
                  <a:srgbClr val="231F1D"/>
                </a:solidFill>
                <a:latin typeface="Arialle Italics"/>
              </a:rPr>
              <a:t>thao</a:t>
            </a:r>
            <a:r>
              <a:rPr lang="en-US" sz="2400" dirty="0">
                <a:solidFill>
                  <a:srgbClr val="231F1D"/>
                </a:solidFill>
                <a:latin typeface="Arialle Italics"/>
              </a:rPr>
              <a:t> </a:t>
            </a:r>
            <a:r>
              <a:rPr lang="en-US" sz="2400" dirty="0" err="1">
                <a:solidFill>
                  <a:srgbClr val="231F1D"/>
                </a:solidFill>
                <a:latin typeface="Arialle Italics"/>
              </a:rPr>
              <a:t>là</a:t>
            </a:r>
            <a:r>
              <a:rPr lang="en-US" sz="2400" dirty="0">
                <a:solidFill>
                  <a:srgbClr val="231F1D"/>
                </a:solidFill>
                <a:latin typeface="Arialle Italics"/>
              </a:rPr>
              <a:t> </a:t>
            </a:r>
            <a:r>
              <a:rPr lang="en-US" sz="2400" dirty="0" err="1">
                <a:solidFill>
                  <a:srgbClr val="231F1D"/>
                </a:solidFill>
                <a:latin typeface="Arialle Italics"/>
              </a:rPr>
              <a:t>điều</a:t>
            </a:r>
            <a:r>
              <a:rPr lang="en-US" sz="2400" dirty="0">
                <a:solidFill>
                  <a:srgbClr val="231F1D"/>
                </a:solidFill>
                <a:latin typeface="Arialle Italics"/>
              </a:rPr>
              <a:t> </a:t>
            </a:r>
            <a:r>
              <a:rPr lang="en-US" sz="2400" dirty="0" err="1">
                <a:solidFill>
                  <a:srgbClr val="231F1D"/>
                </a:solidFill>
                <a:latin typeface="Arialle Italics"/>
              </a:rPr>
              <a:t>luôn</a:t>
            </a:r>
            <a:r>
              <a:rPr lang="en-US" sz="2400" dirty="0">
                <a:solidFill>
                  <a:srgbClr val="231F1D"/>
                </a:solidFill>
                <a:latin typeface="Arialle Italics"/>
              </a:rPr>
              <a:t> </a:t>
            </a:r>
            <a:r>
              <a:rPr lang="en-US" sz="2400" dirty="0" err="1">
                <a:solidFill>
                  <a:srgbClr val="231F1D"/>
                </a:solidFill>
                <a:latin typeface="Arialle Italics"/>
              </a:rPr>
              <a:t>luôn</a:t>
            </a:r>
            <a:r>
              <a:rPr lang="en-US" sz="2400" dirty="0">
                <a:solidFill>
                  <a:srgbClr val="231F1D"/>
                </a:solidFill>
                <a:latin typeface="Arialle Italics"/>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xảy</a:t>
            </a:r>
            <a:r>
              <a:rPr lang="en-US" sz="2400" dirty="0">
                <a:solidFill>
                  <a:srgbClr val="231F1D"/>
                </a:solidFill>
                <a:latin typeface="Arimo"/>
              </a:rPr>
              <a:t> </a:t>
            </a:r>
            <a:r>
              <a:rPr lang="en-US" sz="2400" dirty="0" err="1">
                <a:solidFill>
                  <a:srgbClr val="231F1D"/>
                </a:solidFill>
                <a:latin typeface="Arimo"/>
              </a:rPr>
              <a:t>ra</a:t>
            </a:r>
            <a:r>
              <a:rPr lang="en-US" sz="2400" dirty="0">
                <a:solidFill>
                  <a:srgbClr val="231F1D"/>
                </a:solidFill>
                <a:latin typeface="Arimo"/>
              </a:rPr>
              <a:t>, </a:t>
            </a:r>
            <a:r>
              <a:rPr lang="en-US" sz="2400" dirty="0" err="1">
                <a:solidFill>
                  <a:srgbClr val="231F1D"/>
                </a:solidFill>
                <a:latin typeface="Arimo"/>
              </a:rPr>
              <a:t>việc</a:t>
            </a:r>
            <a:r>
              <a:rPr lang="en-US" sz="2400" dirty="0">
                <a:solidFill>
                  <a:srgbClr val="231F1D"/>
                </a:solidFill>
                <a:latin typeface="Arimo"/>
              </a:rPr>
              <a:t> </a:t>
            </a:r>
            <a:r>
              <a:rPr lang="en-US" sz="2400" dirty="0" err="1">
                <a:solidFill>
                  <a:srgbClr val="231F1D"/>
                </a:solidFill>
                <a:latin typeface="Arimo"/>
              </a:rPr>
              <a:t>điều</a:t>
            </a:r>
            <a:r>
              <a:rPr lang="en-US" sz="2400" dirty="0">
                <a:solidFill>
                  <a:srgbClr val="231F1D"/>
                </a:solidFill>
                <a:latin typeface="Arimo"/>
              </a:rPr>
              <a:t> </a:t>
            </a:r>
            <a:r>
              <a:rPr lang="en-US" sz="2400" dirty="0" err="1">
                <a:solidFill>
                  <a:srgbClr val="231F1D"/>
                </a:solidFill>
                <a:latin typeface="Arimo"/>
              </a:rPr>
              <a:t>trị</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này</a:t>
            </a:r>
            <a:r>
              <a:rPr lang="en-US" sz="2400" dirty="0">
                <a:solidFill>
                  <a:srgbClr val="231F1D"/>
                </a:solidFill>
                <a:latin typeface="Arimo"/>
              </a:rPr>
              <a:t> </a:t>
            </a:r>
            <a:r>
              <a:rPr lang="en-US" sz="2400" dirty="0" err="1">
                <a:solidFill>
                  <a:srgbClr val="231F1D"/>
                </a:solidFill>
                <a:latin typeface="Arimo"/>
              </a:rPr>
              <a:t>cũng</a:t>
            </a:r>
            <a:r>
              <a:rPr lang="en-US" sz="2400" dirty="0">
                <a:solidFill>
                  <a:srgbClr val="231F1D"/>
                </a:solidFill>
                <a:latin typeface="Arimo"/>
              </a:rPr>
              <a:t> </a:t>
            </a:r>
            <a:r>
              <a:rPr lang="en-US" sz="2400" dirty="0" err="1">
                <a:solidFill>
                  <a:srgbClr val="231F1D"/>
                </a:solidFill>
                <a:latin typeface="Arimo"/>
              </a:rPr>
              <a:t>thường</a:t>
            </a:r>
            <a:r>
              <a:rPr lang="en-US" sz="2400" dirty="0">
                <a:solidFill>
                  <a:srgbClr val="231F1D"/>
                </a:solidFill>
                <a:latin typeface="Arimo"/>
              </a:rPr>
              <a:t> </a:t>
            </a:r>
            <a:r>
              <a:rPr lang="en-US" sz="2400" dirty="0" err="1">
                <a:solidFill>
                  <a:srgbClr val="231F1D"/>
                </a:solidFill>
                <a:latin typeface="Arimo"/>
              </a:rPr>
              <a:t>kéo</a:t>
            </a:r>
            <a:r>
              <a:rPr lang="en-US" sz="2400" dirty="0">
                <a:solidFill>
                  <a:srgbClr val="231F1D"/>
                </a:solidFill>
                <a:latin typeface="Arimo"/>
              </a:rPr>
              <a:t> </a:t>
            </a:r>
            <a:r>
              <a:rPr lang="en-US" sz="2400" dirty="0" err="1">
                <a:solidFill>
                  <a:srgbClr val="231F1D"/>
                </a:solidFill>
                <a:latin typeface="Arimo"/>
              </a:rPr>
              <a:t>dài</a:t>
            </a:r>
            <a:r>
              <a:rPr lang="en-US" sz="2400" dirty="0">
                <a:solidFill>
                  <a:srgbClr val="231F1D"/>
                </a:solidFill>
                <a:latin typeface="Arimo"/>
              </a:rPr>
              <a:t> </a:t>
            </a:r>
            <a:r>
              <a:rPr lang="en-US" sz="2400" dirty="0" err="1">
                <a:solidFill>
                  <a:srgbClr val="231F1D"/>
                </a:solidFill>
                <a:latin typeface="Arimo"/>
              </a:rPr>
              <a:t>làm</a:t>
            </a:r>
            <a:r>
              <a:rPr lang="en-US" sz="2400" dirty="0">
                <a:solidFill>
                  <a:srgbClr val="231F1D"/>
                </a:solidFill>
                <a:latin typeface="Arimo"/>
              </a:rPr>
              <a:t> </a:t>
            </a:r>
            <a:r>
              <a:rPr lang="en-US" sz="2400" dirty="0" err="1">
                <a:solidFill>
                  <a:srgbClr val="231F1D"/>
                </a:solidFill>
                <a:latin typeface="Arimo"/>
              </a:rPr>
              <a:t>hạn</a:t>
            </a:r>
            <a:r>
              <a:rPr lang="en-US" sz="2400" dirty="0">
                <a:solidFill>
                  <a:srgbClr val="231F1D"/>
                </a:solidFill>
                <a:latin typeface="Arimo"/>
              </a:rPr>
              <a:t> </a:t>
            </a:r>
            <a:r>
              <a:rPr lang="en-US" sz="2400" dirty="0" err="1">
                <a:solidFill>
                  <a:srgbClr val="231F1D"/>
                </a:solidFill>
                <a:latin typeface="Arimo"/>
              </a:rPr>
              <a:t>chế</a:t>
            </a:r>
            <a:r>
              <a:rPr lang="en-US" sz="2400" dirty="0">
                <a:solidFill>
                  <a:srgbClr val="231F1D"/>
                </a:solidFill>
                <a:latin typeface="Arimo"/>
              </a:rPr>
              <a:t> </a:t>
            </a:r>
            <a:r>
              <a:rPr lang="en-US" sz="2400" dirty="0" err="1">
                <a:solidFill>
                  <a:srgbClr val="231F1D"/>
                </a:solidFill>
                <a:latin typeface="Arimo"/>
              </a:rPr>
              <a:t>thành</a:t>
            </a:r>
            <a:r>
              <a:rPr lang="en-US" sz="2400" dirty="0">
                <a:solidFill>
                  <a:srgbClr val="231F1D"/>
                </a:solidFill>
                <a:latin typeface="Arimo"/>
              </a:rPr>
              <a:t> </a:t>
            </a:r>
            <a:r>
              <a:rPr lang="en-US" sz="2400" dirty="0" err="1">
                <a:solidFill>
                  <a:srgbClr val="231F1D"/>
                </a:solidFill>
                <a:latin typeface="Arimo"/>
              </a:rPr>
              <a:t>tích</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khả</a:t>
            </a:r>
            <a:r>
              <a:rPr lang="en-US" sz="2400" dirty="0">
                <a:solidFill>
                  <a:srgbClr val="231F1D"/>
                </a:solidFill>
                <a:latin typeface="Arimo"/>
              </a:rPr>
              <a:t> </a:t>
            </a:r>
            <a:r>
              <a:rPr lang="en-US" sz="2400" dirty="0" err="1">
                <a:solidFill>
                  <a:srgbClr val="231F1D"/>
                </a:solidFill>
                <a:latin typeface="Arimo"/>
              </a:rPr>
              <a:t>năng</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Vì</a:t>
            </a:r>
            <a:r>
              <a:rPr lang="en-US" sz="2400" dirty="0">
                <a:solidFill>
                  <a:srgbClr val="231F1D"/>
                </a:solidFill>
                <a:latin typeface="Arimo"/>
              </a:rPr>
              <a:t> </a:t>
            </a:r>
            <a:r>
              <a:rPr lang="en-US" sz="2400" dirty="0" err="1">
                <a:solidFill>
                  <a:srgbClr val="231F1D"/>
                </a:solidFill>
                <a:latin typeface="Arimo"/>
              </a:rPr>
              <a:t>vậy</a:t>
            </a:r>
            <a:r>
              <a:rPr lang="en-US" sz="2400" dirty="0">
                <a:solidFill>
                  <a:srgbClr val="231F1D"/>
                </a:solidFill>
                <a:latin typeface="Arimo"/>
              </a:rPr>
              <a:t>, </a:t>
            </a:r>
            <a:r>
              <a:rPr lang="en-US" sz="2400" dirty="0" err="1">
                <a:solidFill>
                  <a:srgbClr val="231F1D"/>
                </a:solidFill>
                <a:latin typeface="Arimo"/>
              </a:rPr>
              <a:t>tốt</a:t>
            </a:r>
            <a:r>
              <a:rPr lang="en-US" sz="2400" dirty="0">
                <a:solidFill>
                  <a:srgbClr val="231F1D"/>
                </a:solidFill>
                <a:latin typeface="Arimo"/>
              </a:rPr>
              <a:t> </a:t>
            </a:r>
            <a:r>
              <a:rPr lang="en-US" sz="2400" dirty="0" err="1">
                <a:solidFill>
                  <a:srgbClr val="231F1D"/>
                </a:solidFill>
                <a:latin typeface="Arimo"/>
              </a:rPr>
              <a:t>nhất</a:t>
            </a:r>
            <a:r>
              <a:rPr lang="en-US" sz="2400" dirty="0">
                <a:solidFill>
                  <a:srgbClr val="231F1D"/>
                </a:solidFill>
                <a:latin typeface="Arimo"/>
              </a:rPr>
              <a:t> </a:t>
            </a:r>
            <a:r>
              <a:rPr lang="en-US" sz="2400" dirty="0" err="1">
                <a:solidFill>
                  <a:srgbClr val="231F1D"/>
                </a:solidFill>
                <a:latin typeface="Arimo"/>
              </a:rPr>
              <a:t>phải</a:t>
            </a:r>
            <a:r>
              <a:rPr lang="en-US" sz="2400" dirty="0">
                <a:solidFill>
                  <a:srgbClr val="231F1D"/>
                </a:solidFill>
                <a:latin typeface="Arimo"/>
              </a:rPr>
              <a:t> </a:t>
            </a:r>
            <a:r>
              <a:rPr lang="en-US" sz="2400" dirty="0" err="1">
                <a:solidFill>
                  <a:srgbClr val="231F1D"/>
                </a:solidFill>
                <a:latin typeface="Arimo"/>
              </a:rPr>
              <a:t>biết</a:t>
            </a:r>
            <a:r>
              <a:rPr lang="en-US" sz="2400" dirty="0">
                <a:solidFill>
                  <a:srgbClr val="231F1D"/>
                </a:solidFill>
                <a:latin typeface="Arimo"/>
              </a:rPr>
              <a:t> </a:t>
            </a:r>
            <a:r>
              <a:rPr lang="en-US" sz="2400" dirty="0" err="1">
                <a:solidFill>
                  <a:srgbClr val="231F1D"/>
                </a:solidFill>
                <a:latin typeface="Arimo"/>
              </a:rPr>
              <a:t>cách</a:t>
            </a:r>
            <a:r>
              <a:rPr lang="en-US" sz="2400" dirty="0">
                <a:solidFill>
                  <a:srgbClr val="231F1D"/>
                </a:solidFill>
                <a:latin typeface="Arimo"/>
              </a:rPr>
              <a:t> </a:t>
            </a:r>
            <a:r>
              <a:rPr lang="en-US" sz="2400" dirty="0" err="1">
                <a:solidFill>
                  <a:srgbClr val="231F1D"/>
                </a:solidFill>
                <a:latin typeface="Arimo"/>
              </a:rPr>
              <a:t>phòng</a:t>
            </a:r>
            <a:r>
              <a:rPr lang="en-US" sz="2400" dirty="0">
                <a:solidFill>
                  <a:srgbClr val="231F1D"/>
                </a:solidFill>
                <a:latin typeface="Arimo"/>
              </a:rPr>
              <a:t> </a:t>
            </a:r>
            <a:r>
              <a:rPr lang="en-US" sz="2400" dirty="0" err="1">
                <a:solidFill>
                  <a:srgbClr val="231F1D"/>
                </a:solidFill>
                <a:latin typeface="Arimo"/>
              </a:rPr>
              <a:t>ngừa</a:t>
            </a:r>
            <a:r>
              <a:rPr lang="en-US" sz="2400" dirty="0">
                <a:solidFill>
                  <a:srgbClr val="231F1D"/>
                </a:solidFill>
                <a:latin typeface="Arimo"/>
              </a:rPr>
              <a:t> </a:t>
            </a:r>
            <a:r>
              <a:rPr lang="en-US" sz="2400" dirty="0" err="1">
                <a:solidFill>
                  <a:srgbClr val="231F1D"/>
                </a:solidFill>
                <a:latin typeface="Arimo"/>
              </a:rPr>
              <a:t>để</a:t>
            </a:r>
            <a:r>
              <a:rPr lang="en-US" sz="2400" dirty="0">
                <a:solidFill>
                  <a:srgbClr val="231F1D"/>
                </a:solidFill>
                <a:latin typeface="Arimo"/>
              </a:rPr>
              <a:t> </a:t>
            </a:r>
            <a:r>
              <a:rPr lang="en-US" sz="2400" dirty="0" err="1">
                <a:solidFill>
                  <a:srgbClr val="231F1D"/>
                </a:solidFill>
                <a:latin typeface="Arimo"/>
              </a:rPr>
              <a:t>giảm</a:t>
            </a:r>
            <a:r>
              <a:rPr lang="en-US" sz="2400" dirty="0">
                <a:solidFill>
                  <a:srgbClr val="231F1D"/>
                </a:solidFill>
                <a:latin typeface="Arimo"/>
              </a:rPr>
              <a:t> </a:t>
            </a:r>
            <a:r>
              <a:rPr lang="en-US" sz="2400" dirty="0" err="1">
                <a:solidFill>
                  <a:srgbClr val="231F1D"/>
                </a:solidFill>
                <a:latin typeface="Arimo"/>
              </a:rPr>
              <a:t>thiểu</a:t>
            </a:r>
            <a:r>
              <a:rPr lang="en-US" sz="2400" dirty="0">
                <a:solidFill>
                  <a:srgbClr val="231F1D"/>
                </a:solidFill>
                <a:latin typeface="Arimo"/>
              </a:rPr>
              <a:t> </a:t>
            </a:r>
            <a:r>
              <a:rPr lang="en-US" sz="2400" dirty="0" err="1">
                <a:solidFill>
                  <a:srgbClr val="231F1D"/>
                </a:solidFill>
                <a:latin typeface="Arimo"/>
              </a:rPr>
              <a:t>nguy</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bị</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Cần</a:t>
            </a:r>
            <a:r>
              <a:rPr lang="en-US" sz="2400" dirty="0">
                <a:solidFill>
                  <a:srgbClr val="231F1D"/>
                </a:solidFill>
                <a:latin typeface="Arimo"/>
              </a:rPr>
              <a:t> </a:t>
            </a:r>
            <a:r>
              <a:rPr lang="en-US" sz="2400" dirty="0" err="1">
                <a:solidFill>
                  <a:srgbClr val="231F1D"/>
                </a:solidFill>
                <a:latin typeface="Arimo"/>
              </a:rPr>
              <a:t>nắm</a:t>
            </a:r>
            <a:r>
              <a:rPr lang="en-US" sz="2400" dirty="0">
                <a:solidFill>
                  <a:srgbClr val="231F1D"/>
                </a:solidFill>
                <a:latin typeface="Arimo"/>
              </a:rPr>
              <a:t> </a:t>
            </a:r>
            <a:r>
              <a:rPr lang="en-US" sz="2400" dirty="0" err="1">
                <a:solidFill>
                  <a:srgbClr val="231F1D"/>
                </a:solidFill>
                <a:latin typeface="Arimo"/>
              </a:rPr>
              <a:t>vững</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nguyên</a:t>
            </a:r>
            <a:r>
              <a:rPr lang="en-US" sz="2400" dirty="0">
                <a:solidFill>
                  <a:srgbClr val="231F1D"/>
                </a:solidFill>
                <a:latin typeface="Arimo"/>
              </a:rPr>
              <a:t> </a:t>
            </a:r>
            <a:r>
              <a:rPr lang="en-US" sz="2400" dirty="0" err="1">
                <a:solidFill>
                  <a:srgbClr val="231F1D"/>
                </a:solidFill>
                <a:latin typeface="Arimo"/>
              </a:rPr>
              <a:t>tắc</a:t>
            </a:r>
            <a:r>
              <a:rPr lang="en-US" sz="2400" dirty="0">
                <a:solidFill>
                  <a:srgbClr val="231F1D"/>
                </a:solidFill>
                <a:latin typeface="Arimo"/>
              </a:rPr>
              <a:t> </a:t>
            </a:r>
            <a:r>
              <a:rPr lang="en-US" sz="2400" dirty="0" err="1">
                <a:solidFill>
                  <a:srgbClr val="231F1D"/>
                </a:solidFill>
                <a:latin typeface="Arimo"/>
              </a:rPr>
              <a:t>sau</a:t>
            </a:r>
            <a:r>
              <a:rPr lang="en-US" sz="2400" dirty="0">
                <a:solidFill>
                  <a:srgbClr val="231F1D"/>
                </a:solidFill>
                <a:latin typeface="Arimo"/>
              </a:rPr>
              <a:t> </a:t>
            </a:r>
            <a:r>
              <a:rPr lang="en-US" sz="2400" dirty="0" err="1">
                <a:solidFill>
                  <a:srgbClr val="231F1D"/>
                </a:solidFill>
                <a:latin typeface="Arimo"/>
              </a:rPr>
              <a:t>đây</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Phải</a:t>
            </a:r>
            <a:r>
              <a:rPr lang="en-US" sz="2400" dirty="0">
                <a:solidFill>
                  <a:srgbClr val="231F1D"/>
                </a:solidFill>
                <a:latin typeface="Arimo"/>
              </a:rPr>
              <a:t> </a:t>
            </a:r>
            <a:r>
              <a:rPr lang="en-US" sz="2400" dirty="0" err="1">
                <a:solidFill>
                  <a:srgbClr val="231F1D"/>
                </a:solidFill>
                <a:latin typeface="Arimo"/>
              </a:rPr>
              <a:t>kiểm</a:t>
            </a:r>
            <a:r>
              <a:rPr lang="en-US" sz="2400" dirty="0">
                <a:solidFill>
                  <a:srgbClr val="231F1D"/>
                </a:solidFill>
                <a:latin typeface="Arimo"/>
              </a:rPr>
              <a:t> </a:t>
            </a:r>
            <a:r>
              <a:rPr lang="en-US" sz="2400" dirty="0" err="1">
                <a:solidFill>
                  <a:srgbClr val="231F1D"/>
                </a:solidFill>
                <a:latin typeface="Arimo"/>
              </a:rPr>
              <a:t>tra</a:t>
            </a:r>
            <a:r>
              <a:rPr lang="en-US" sz="2400" dirty="0">
                <a:solidFill>
                  <a:srgbClr val="231F1D"/>
                </a:solidFill>
                <a:latin typeface="Arimo"/>
              </a:rPr>
              <a:t> </a:t>
            </a:r>
            <a:r>
              <a:rPr lang="en-US" sz="2400" dirty="0" err="1">
                <a:solidFill>
                  <a:srgbClr val="231F1D"/>
                </a:solidFill>
                <a:latin typeface="Arimo"/>
              </a:rPr>
              <a:t>sức</a:t>
            </a:r>
            <a:r>
              <a:rPr lang="en-US" sz="2400" dirty="0">
                <a:solidFill>
                  <a:srgbClr val="231F1D"/>
                </a:solidFill>
                <a:latin typeface="Arimo"/>
              </a:rPr>
              <a:t> </a:t>
            </a:r>
            <a:r>
              <a:rPr lang="en-US" sz="2400" dirty="0" err="1">
                <a:solidFill>
                  <a:srgbClr val="231F1D"/>
                </a:solidFill>
                <a:latin typeface="Arimo"/>
              </a:rPr>
              <a:t>khỏe</a:t>
            </a:r>
            <a:r>
              <a:rPr lang="en-US" sz="2400" dirty="0">
                <a:solidFill>
                  <a:srgbClr val="231F1D"/>
                </a:solidFill>
                <a:latin typeface="Arimo"/>
              </a:rPr>
              <a:t> </a:t>
            </a:r>
            <a:r>
              <a:rPr lang="en-US" sz="2400" dirty="0" err="1">
                <a:solidFill>
                  <a:srgbClr val="231F1D"/>
                </a:solidFill>
                <a:latin typeface="Arimo"/>
              </a:rPr>
              <a:t>trước</a:t>
            </a:r>
            <a:r>
              <a:rPr lang="en-US" sz="2400" dirty="0">
                <a:solidFill>
                  <a:srgbClr val="231F1D"/>
                </a:solidFill>
                <a:latin typeface="Arimo"/>
              </a:rPr>
              <a:t> </a:t>
            </a:r>
            <a:r>
              <a:rPr lang="en-US" sz="2400" dirty="0" err="1">
                <a:solidFill>
                  <a:srgbClr val="231F1D"/>
                </a:solidFill>
                <a:latin typeface="Arimo"/>
              </a:rPr>
              <a:t>khi</a:t>
            </a:r>
            <a:r>
              <a:rPr lang="en-US" sz="2400" dirty="0">
                <a:solidFill>
                  <a:srgbClr val="231F1D"/>
                </a:solidFill>
                <a:latin typeface="Arimo"/>
              </a:rPr>
              <a:t> </a:t>
            </a:r>
            <a:r>
              <a:rPr lang="en-US" sz="2400" dirty="0" err="1">
                <a:solidFill>
                  <a:srgbClr val="231F1D"/>
                </a:solidFill>
                <a:latin typeface="Arimo"/>
              </a:rPr>
              <a:t>chơi</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Quần</a:t>
            </a:r>
            <a:r>
              <a:rPr lang="en-US" sz="2400" dirty="0">
                <a:solidFill>
                  <a:srgbClr val="231F1D"/>
                </a:solidFill>
                <a:latin typeface="Arimo"/>
              </a:rPr>
              <a:t> </a:t>
            </a:r>
            <a:r>
              <a:rPr lang="en-US" sz="2400" dirty="0" err="1">
                <a:solidFill>
                  <a:srgbClr val="231F1D"/>
                </a:solidFill>
                <a:latin typeface="Arimo"/>
              </a:rPr>
              <a:t>áo</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giày</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mang</a:t>
            </a:r>
            <a:r>
              <a:rPr lang="en-US" sz="2400" dirty="0">
                <a:solidFill>
                  <a:srgbClr val="231F1D"/>
                </a:solidFill>
                <a:latin typeface="Arimo"/>
              </a:rPr>
              <a:t> </a:t>
            </a:r>
            <a:r>
              <a:rPr lang="en-US" sz="2400" dirty="0" err="1">
                <a:solidFill>
                  <a:srgbClr val="231F1D"/>
                </a:solidFill>
                <a:latin typeface="Arimo"/>
              </a:rPr>
              <a:t>đồ</a:t>
            </a:r>
            <a:r>
              <a:rPr lang="en-US" sz="2400" dirty="0">
                <a:solidFill>
                  <a:srgbClr val="231F1D"/>
                </a:solidFill>
                <a:latin typeface="Arimo"/>
              </a:rPr>
              <a:t> </a:t>
            </a:r>
            <a:r>
              <a:rPr lang="en-US" sz="2400" dirty="0" err="1">
                <a:solidFill>
                  <a:srgbClr val="231F1D"/>
                </a:solidFill>
                <a:latin typeface="Arimo"/>
              </a:rPr>
              <a:t>bảo</a:t>
            </a:r>
            <a:r>
              <a:rPr lang="en-US" sz="2400" dirty="0">
                <a:solidFill>
                  <a:srgbClr val="231F1D"/>
                </a:solidFill>
                <a:latin typeface="Arimo"/>
              </a:rPr>
              <a:t> </a:t>
            </a:r>
            <a:r>
              <a:rPr lang="en-US" sz="2400" dirty="0" err="1">
                <a:solidFill>
                  <a:srgbClr val="231F1D"/>
                </a:solidFill>
                <a:latin typeface="Arimo"/>
              </a:rPr>
              <a:t>hộ</a:t>
            </a:r>
            <a:r>
              <a:rPr lang="en-US" sz="2400" dirty="0">
                <a:solidFill>
                  <a:srgbClr val="231F1D"/>
                </a:solidFill>
                <a:latin typeface="Arimo"/>
              </a:rPr>
              <a:t> </a:t>
            </a:r>
            <a:r>
              <a:rPr lang="en-US" sz="2400" dirty="0" err="1">
                <a:solidFill>
                  <a:srgbClr val="231F1D"/>
                </a:solidFill>
                <a:latin typeface="Arimo"/>
              </a:rPr>
              <a:t>thích</a:t>
            </a:r>
            <a:r>
              <a:rPr lang="en-US" sz="2400" dirty="0">
                <a:solidFill>
                  <a:srgbClr val="231F1D"/>
                </a:solidFill>
                <a:latin typeface="Arimo"/>
              </a:rPr>
              <a:t> </a:t>
            </a:r>
            <a:r>
              <a:rPr lang="en-US" sz="2400" dirty="0" err="1">
                <a:solidFill>
                  <a:srgbClr val="231F1D"/>
                </a:solidFill>
                <a:latin typeface="Arimo"/>
              </a:rPr>
              <a:t>hợp</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Hiểu</a:t>
            </a:r>
            <a:r>
              <a:rPr lang="en-US" sz="2400" dirty="0">
                <a:solidFill>
                  <a:srgbClr val="231F1D"/>
                </a:solidFill>
                <a:latin typeface="Arimo"/>
              </a:rPr>
              <a:t> </a:t>
            </a:r>
            <a:r>
              <a:rPr lang="en-US" sz="2400" dirty="0" err="1">
                <a:solidFill>
                  <a:srgbClr val="231F1D"/>
                </a:solidFill>
                <a:latin typeface="Arimo"/>
              </a:rPr>
              <a:t>rõ</a:t>
            </a:r>
            <a:r>
              <a:rPr lang="en-US" sz="2400" dirty="0">
                <a:solidFill>
                  <a:srgbClr val="231F1D"/>
                </a:solidFill>
                <a:latin typeface="Arimo"/>
              </a:rPr>
              <a:t> </a:t>
            </a:r>
            <a:r>
              <a:rPr lang="en-US" sz="2400" dirty="0" err="1">
                <a:solidFill>
                  <a:srgbClr val="231F1D"/>
                </a:solidFill>
                <a:latin typeface="Arimo"/>
              </a:rPr>
              <a:t>môi</a:t>
            </a:r>
            <a:r>
              <a:rPr lang="en-US" sz="2400" dirty="0">
                <a:solidFill>
                  <a:srgbClr val="231F1D"/>
                </a:solidFill>
                <a:latin typeface="Arimo"/>
              </a:rPr>
              <a:t> </a:t>
            </a:r>
            <a:r>
              <a:rPr lang="en-US" sz="2400" dirty="0" err="1">
                <a:solidFill>
                  <a:srgbClr val="231F1D"/>
                </a:solidFill>
                <a:latin typeface="Arimo"/>
              </a:rPr>
              <a:t>trường</a:t>
            </a:r>
            <a:r>
              <a:rPr lang="en-US" sz="2400" dirty="0">
                <a:solidFill>
                  <a:srgbClr val="231F1D"/>
                </a:solidFill>
                <a:latin typeface="Arimo"/>
              </a:rPr>
              <a:t> </a:t>
            </a:r>
            <a:r>
              <a:rPr lang="en-US" sz="2400" dirty="0" err="1">
                <a:solidFill>
                  <a:srgbClr val="231F1D"/>
                </a:solidFill>
                <a:latin typeface="Arimo"/>
              </a:rPr>
              <a:t>khí</a:t>
            </a:r>
            <a:r>
              <a:rPr lang="en-US" sz="2400" dirty="0">
                <a:solidFill>
                  <a:srgbClr val="231F1D"/>
                </a:solidFill>
                <a:latin typeface="Arimo"/>
              </a:rPr>
              <a:t> </a:t>
            </a:r>
            <a:r>
              <a:rPr lang="en-US" sz="2400" dirty="0" err="1">
                <a:solidFill>
                  <a:srgbClr val="231F1D"/>
                </a:solidFill>
                <a:latin typeface="Arimo"/>
              </a:rPr>
              <a:t>hậu</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chương</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đúng</a:t>
            </a:r>
            <a:r>
              <a:rPr lang="en-US" sz="2400" dirty="0">
                <a:solidFill>
                  <a:srgbClr val="231F1D"/>
                </a:solidFill>
                <a:latin typeface="Arimo"/>
              </a:rPr>
              <a:t> </a:t>
            </a:r>
            <a:r>
              <a:rPr lang="en-US" sz="2400" dirty="0" err="1">
                <a:solidFill>
                  <a:srgbClr val="231F1D"/>
                </a:solidFill>
                <a:latin typeface="Arimo"/>
              </a:rPr>
              <a:t>đắn</a:t>
            </a:r>
            <a:r>
              <a:rPr lang="en-US" sz="2400" dirty="0">
                <a:solidFill>
                  <a:srgbClr val="231F1D"/>
                </a:solidFill>
                <a:latin typeface="Arimo"/>
              </a:rPr>
              <a:t>, </a:t>
            </a:r>
            <a:r>
              <a:rPr lang="en-US" sz="2400" dirty="0" err="1">
                <a:solidFill>
                  <a:srgbClr val="231F1D"/>
                </a:solidFill>
                <a:latin typeface="Arimo"/>
              </a:rPr>
              <a:t>tuân</a:t>
            </a:r>
            <a:r>
              <a:rPr lang="en-US" sz="2400" dirty="0">
                <a:solidFill>
                  <a:srgbClr val="231F1D"/>
                </a:solidFill>
                <a:latin typeface="Arimo"/>
              </a:rPr>
              <a:t> </a:t>
            </a:r>
            <a:r>
              <a:rPr lang="en-US" sz="2400" dirty="0" err="1">
                <a:solidFill>
                  <a:srgbClr val="231F1D"/>
                </a:solidFill>
                <a:latin typeface="Arimo"/>
              </a:rPr>
              <a:t>thủ</a:t>
            </a:r>
            <a:r>
              <a:rPr lang="en-US" sz="2400" dirty="0">
                <a:solidFill>
                  <a:srgbClr val="231F1D"/>
                </a:solidFill>
                <a:latin typeface="Arimo"/>
              </a:rPr>
              <a:t> </a:t>
            </a:r>
            <a:r>
              <a:rPr lang="en-US" sz="2400" dirty="0" err="1">
                <a:solidFill>
                  <a:srgbClr val="231F1D"/>
                </a:solidFill>
                <a:latin typeface="Arimo"/>
              </a:rPr>
              <a:t>giáo</a:t>
            </a:r>
            <a:r>
              <a:rPr lang="en-US" sz="2400" dirty="0">
                <a:solidFill>
                  <a:srgbClr val="231F1D"/>
                </a:solidFill>
                <a:latin typeface="Arimo"/>
              </a:rPr>
              <a:t> </a:t>
            </a:r>
            <a:r>
              <a:rPr lang="en-US" sz="2400" dirty="0" err="1">
                <a:solidFill>
                  <a:srgbClr val="231F1D"/>
                </a:solidFill>
                <a:latin typeface="Arimo"/>
              </a:rPr>
              <a:t>án</a:t>
            </a:r>
            <a:r>
              <a:rPr lang="en-US" sz="2400" dirty="0">
                <a:solidFill>
                  <a:srgbClr val="231F1D"/>
                </a:solidFill>
                <a:latin typeface="Arimo"/>
              </a:rPr>
              <a:t> </a:t>
            </a:r>
            <a:r>
              <a:rPr lang="en-US" sz="2400" dirty="0" err="1">
                <a:solidFill>
                  <a:srgbClr val="231F1D"/>
                </a:solidFill>
                <a:latin typeface="Arimo"/>
              </a:rPr>
              <a:t>huấn</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Sử</a:t>
            </a:r>
            <a:r>
              <a:rPr lang="en-US" sz="2400" dirty="0">
                <a:solidFill>
                  <a:srgbClr val="231F1D"/>
                </a:solidFill>
                <a:latin typeface="Arimo"/>
              </a:rPr>
              <a:t> </a:t>
            </a:r>
            <a:r>
              <a:rPr lang="en-US" sz="2400" dirty="0" err="1">
                <a:solidFill>
                  <a:srgbClr val="231F1D"/>
                </a:solidFill>
                <a:latin typeface="Arimo"/>
              </a:rPr>
              <a:t>dụng</a:t>
            </a:r>
            <a:r>
              <a:rPr lang="en-US" sz="2400" dirty="0">
                <a:solidFill>
                  <a:srgbClr val="231F1D"/>
                </a:solidFill>
                <a:latin typeface="Arimo"/>
              </a:rPr>
              <a:t> </a:t>
            </a:r>
            <a:r>
              <a:rPr lang="en-US" sz="2400" dirty="0" err="1">
                <a:solidFill>
                  <a:srgbClr val="231F1D"/>
                </a:solidFill>
                <a:latin typeface="Arimo"/>
              </a:rPr>
              <a:t>đúng</a:t>
            </a:r>
            <a:r>
              <a:rPr lang="en-US" sz="2400" dirty="0">
                <a:solidFill>
                  <a:srgbClr val="231F1D"/>
                </a:solidFill>
                <a:latin typeface="Arimo"/>
              </a:rPr>
              <a:t> </a:t>
            </a:r>
            <a:r>
              <a:rPr lang="en-US" sz="2400" dirty="0" err="1">
                <a:solidFill>
                  <a:srgbClr val="231F1D"/>
                </a:solidFill>
                <a:latin typeface="Arimo"/>
              </a:rPr>
              <a:t>dụng</a:t>
            </a:r>
            <a:r>
              <a:rPr lang="en-US" sz="2400" dirty="0">
                <a:solidFill>
                  <a:srgbClr val="231F1D"/>
                </a:solidFill>
                <a:latin typeface="Arimo"/>
              </a:rPr>
              <a:t> </a:t>
            </a:r>
            <a:r>
              <a:rPr lang="en-US" sz="2400" dirty="0" err="1">
                <a:solidFill>
                  <a:srgbClr val="231F1D"/>
                </a:solidFill>
                <a:latin typeface="Arimo"/>
              </a:rPr>
              <a:t>cụ</a:t>
            </a:r>
            <a:r>
              <a:rPr lang="en-US" sz="2400" dirty="0">
                <a:solidFill>
                  <a:srgbClr val="231F1D"/>
                </a:solidFill>
                <a:latin typeface="Arimo"/>
              </a:rPr>
              <a:t>, </a:t>
            </a:r>
            <a:r>
              <a:rPr lang="en-US" sz="2400" dirty="0" err="1">
                <a:solidFill>
                  <a:srgbClr val="231F1D"/>
                </a:solidFill>
                <a:latin typeface="Arimo"/>
              </a:rPr>
              <a:t>không</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mức</a:t>
            </a:r>
            <a:r>
              <a:rPr lang="en-US" sz="2400" dirty="0">
                <a:solidFill>
                  <a:srgbClr val="231F1D"/>
                </a:solidFill>
                <a:latin typeface="Arimo"/>
              </a:rPr>
              <a:t>, </a:t>
            </a:r>
            <a:r>
              <a:rPr lang="en-US" sz="2400" dirty="0" err="1">
                <a:solidFill>
                  <a:srgbClr val="231F1D"/>
                </a:solidFill>
                <a:latin typeface="Arimo"/>
              </a:rPr>
              <a:t>nắm</a:t>
            </a:r>
            <a:r>
              <a:rPr lang="en-US" sz="2400" dirty="0">
                <a:solidFill>
                  <a:srgbClr val="231F1D"/>
                </a:solidFill>
                <a:latin typeface="Arimo"/>
              </a:rPr>
              <a:t> </a:t>
            </a:r>
            <a:r>
              <a:rPr lang="en-US" sz="2400" dirty="0" err="1">
                <a:solidFill>
                  <a:srgbClr val="231F1D"/>
                </a:solidFill>
                <a:latin typeface="Arimo"/>
              </a:rPr>
              <a:t>vững</a:t>
            </a:r>
            <a:r>
              <a:rPr lang="en-US" sz="2400" dirty="0">
                <a:solidFill>
                  <a:srgbClr val="231F1D"/>
                </a:solidFill>
                <a:latin typeface="Arimo"/>
              </a:rPr>
              <a:t> </a:t>
            </a:r>
            <a:r>
              <a:rPr lang="en-US" sz="2400" dirty="0" err="1">
                <a:solidFill>
                  <a:srgbClr val="231F1D"/>
                </a:solidFill>
                <a:latin typeface="Arimo"/>
              </a:rPr>
              <a:t>kỹ</a:t>
            </a:r>
            <a:r>
              <a:rPr lang="en-US" sz="2400" dirty="0">
                <a:solidFill>
                  <a:srgbClr val="231F1D"/>
                </a:solidFill>
                <a:latin typeface="Arimo"/>
              </a:rPr>
              <a:t> </a:t>
            </a:r>
            <a:r>
              <a:rPr lang="en-US" sz="2400" dirty="0" err="1">
                <a:solidFill>
                  <a:srgbClr val="231F1D"/>
                </a:solidFill>
                <a:latin typeface="Arimo"/>
              </a:rPr>
              <a:t>thuật</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 </a:t>
            </a:r>
            <a:r>
              <a:rPr lang="en-US" sz="2400" dirty="0" err="1">
                <a:solidFill>
                  <a:srgbClr val="231F1D"/>
                </a:solidFill>
                <a:latin typeface="Arimo"/>
              </a:rPr>
              <a:t>chơi</a:t>
            </a:r>
            <a:r>
              <a:rPr lang="en-US" sz="2400" dirty="0">
                <a:solidFill>
                  <a:srgbClr val="231F1D"/>
                </a:solidFill>
                <a:latin typeface="Arimo"/>
              </a:rPr>
              <a:t>.</a:t>
            </a:r>
          </a:p>
          <a:p>
            <a:pPr marL="1036320" lvl="2" indent="-345440" algn="just">
              <a:lnSpc>
                <a:spcPts val="3359"/>
              </a:lnSpc>
              <a:buFont typeface="Arial"/>
              <a:buChar char="⚬"/>
            </a:pPr>
            <a:r>
              <a:rPr lang="en-US" sz="2400" dirty="0" err="1">
                <a:solidFill>
                  <a:srgbClr val="231F1D"/>
                </a:solidFill>
                <a:latin typeface="Arimo"/>
              </a:rPr>
              <a:t>Khởi</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kỹ</a:t>
            </a:r>
            <a:r>
              <a:rPr lang="en-US" sz="2400" dirty="0">
                <a:solidFill>
                  <a:srgbClr val="231F1D"/>
                </a:solidFill>
                <a:latin typeface="Arimo"/>
              </a:rPr>
              <a:t> </a:t>
            </a:r>
            <a:r>
              <a:rPr lang="en-US" sz="2400" dirty="0" err="1">
                <a:solidFill>
                  <a:srgbClr val="231F1D"/>
                </a:solidFill>
                <a:latin typeface="Arimo"/>
              </a:rPr>
              <a:t>trước</a:t>
            </a:r>
            <a:r>
              <a:rPr lang="en-US" sz="2400" dirty="0">
                <a:solidFill>
                  <a:srgbClr val="231F1D"/>
                </a:solidFill>
                <a:latin typeface="Arimo"/>
              </a:rPr>
              <a:t> </a:t>
            </a:r>
            <a:r>
              <a:rPr lang="en-US" sz="2400" dirty="0" err="1">
                <a:solidFill>
                  <a:srgbClr val="231F1D"/>
                </a:solidFill>
                <a:latin typeface="Arimo"/>
              </a:rPr>
              <a:t>khi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cần</a:t>
            </a:r>
            <a:r>
              <a:rPr lang="en-US" sz="2400" dirty="0">
                <a:solidFill>
                  <a:srgbClr val="231F1D"/>
                </a:solidFill>
                <a:latin typeface="Arimo"/>
              </a:rPr>
              <a:t> </a:t>
            </a:r>
            <a:r>
              <a:rPr lang="en-US" sz="2400" dirty="0" err="1">
                <a:solidFill>
                  <a:srgbClr val="231F1D"/>
                </a:solidFill>
                <a:latin typeface="Arimo"/>
              </a:rPr>
              <a:t>căng</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thả</a:t>
            </a:r>
            <a:r>
              <a:rPr lang="en-US" sz="2400" dirty="0">
                <a:solidFill>
                  <a:srgbClr val="231F1D"/>
                </a:solidFill>
                <a:latin typeface="Arimo"/>
              </a:rPr>
              <a:t> </a:t>
            </a:r>
            <a:r>
              <a:rPr lang="en-US" sz="2400" dirty="0" err="1">
                <a:solidFill>
                  <a:srgbClr val="231F1D"/>
                </a:solidFill>
                <a:latin typeface="Arimo"/>
              </a:rPr>
              <a:t>lỏng</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sau</a:t>
            </a:r>
            <a:r>
              <a:rPr lang="en-US" sz="2400" dirty="0">
                <a:solidFill>
                  <a:srgbClr val="231F1D"/>
                </a:solidFill>
                <a:latin typeface="Arimo"/>
              </a:rPr>
              <a:t> </a:t>
            </a:r>
            <a:r>
              <a:rPr lang="en-US" sz="2400" dirty="0" err="1">
                <a:solidFill>
                  <a:srgbClr val="231F1D"/>
                </a:solidFill>
                <a:latin typeface="Arimo"/>
              </a:rPr>
              <a:t>khi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a:t>
            </a:r>
          </a:p>
        </p:txBody>
      </p:sp>
      <p:sp>
        <p:nvSpPr>
          <p:cNvPr id="8" name="TextBox 8"/>
          <p:cNvSpPr txBox="1"/>
          <p:nvPr/>
        </p:nvSpPr>
        <p:spPr>
          <a:xfrm>
            <a:off x="3055857" y="426975"/>
            <a:ext cx="15022862"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2.4. Phòng ngừa chấn thương trong tập luyện thể thao.</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7242261" y="-465781"/>
            <a:ext cx="11800016" cy="11218562"/>
          </a:xfrm>
          <a:prstGeom prst="rect">
            <a:avLst/>
          </a:prstGeom>
          <a:solidFill>
            <a:srgbClr val="7ED957"/>
          </a:solidFill>
        </p:spPr>
      </p:sp>
      <p:sp>
        <p:nvSpPr>
          <p:cNvPr id="3" name="TextBox 3"/>
          <p:cNvSpPr txBox="1"/>
          <p:nvPr/>
        </p:nvSpPr>
        <p:spPr>
          <a:xfrm>
            <a:off x="7514381" y="2616962"/>
            <a:ext cx="10146238" cy="4672076"/>
          </a:xfrm>
          <a:prstGeom prst="rect">
            <a:avLst/>
          </a:prstGeom>
        </p:spPr>
        <p:txBody>
          <a:bodyPr lIns="0" tIns="0" rIns="0" bIns="0" rtlCol="0" anchor="t">
            <a:spAutoFit/>
          </a:bodyPr>
          <a:lstStyle/>
          <a:p>
            <a:pPr>
              <a:lnSpc>
                <a:spcPts val="7552"/>
              </a:lnSpc>
            </a:pPr>
            <a:r>
              <a:rPr lang="en-US" sz="3200" spc="160">
                <a:solidFill>
                  <a:srgbClr val="231F1D"/>
                </a:solidFill>
                <a:latin typeface="Arialle Bold"/>
              </a:rPr>
              <a:t>2.1. Lợi ích tập luyện môn thể thao.</a:t>
            </a:r>
          </a:p>
          <a:p>
            <a:pPr>
              <a:lnSpc>
                <a:spcPts val="7552"/>
              </a:lnSpc>
            </a:pPr>
            <a:r>
              <a:rPr lang="en-US" sz="3200" spc="160">
                <a:solidFill>
                  <a:srgbClr val="231F1D"/>
                </a:solidFill>
                <a:latin typeface="Arialle Bold"/>
              </a:rPr>
              <a:t>2.2. Vệ sinh trong tập luyện môn thể thao</a:t>
            </a:r>
          </a:p>
          <a:p>
            <a:pPr>
              <a:lnSpc>
                <a:spcPts val="7552"/>
              </a:lnSpc>
            </a:pPr>
            <a:r>
              <a:rPr lang="en-US" sz="3200" spc="160">
                <a:solidFill>
                  <a:srgbClr val="231F1D"/>
                </a:solidFill>
                <a:latin typeface="Arialle Bold"/>
              </a:rPr>
              <a:t>2.3. Chấn thương trong tập luyện thể thao.</a:t>
            </a:r>
          </a:p>
          <a:p>
            <a:pPr>
              <a:lnSpc>
                <a:spcPts val="7552"/>
              </a:lnSpc>
            </a:pPr>
            <a:r>
              <a:rPr lang="en-US" sz="3200" spc="160">
                <a:solidFill>
                  <a:srgbClr val="231F1D"/>
                </a:solidFill>
                <a:latin typeface="Arialle Bold"/>
              </a:rPr>
              <a:t>2.4. Phòng ngừa chấn thương trong tập luyện</a:t>
            </a:r>
          </a:p>
          <a:p>
            <a:pPr algn="l">
              <a:lnSpc>
                <a:spcPts val="7552"/>
              </a:lnSpc>
            </a:pPr>
            <a:r>
              <a:rPr lang="en-US" sz="3200" spc="160">
                <a:solidFill>
                  <a:srgbClr val="231F1D"/>
                </a:solidFill>
                <a:latin typeface="Arialle Bold"/>
              </a:rPr>
              <a:t>thể thao.</a:t>
            </a:r>
          </a:p>
        </p:txBody>
      </p:sp>
      <p:sp>
        <p:nvSpPr>
          <p:cNvPr id="4" name="AutoShape 4"/>
          <p:cNvSpPr/>
          <p:nvPr/>
        </p:nvSpPr>
        <p:spPr>
          <a:xfrm>
            <a:off x="-1133732" y="9641359"/>
            <a:ext cx="20555465" cy="74141"/>
          </a:xfrm>
          <a:prstGeom prst="rect">
            <a:avLst/>
          </a:prstGeom>
          <a:solidFill>
            <a:srgbClr val="F7F9F8"/>
          </a:solidFill>
        </p:spPr>
      </p:sp>
      <p:sp>
        <p:nvSpPr>
          <p:cNvPr id="5" name="TextBox 5"/>
          <p:cNvSpPr txBox="1"/>
          <p:nvPr/>
        </p:nvSpPr>
        <p:spPr>
          <a:xfrm>
            <a:off x="488140" y="4606290"/>
            <a:ext cx="5820796" cy="1083945"/>
          </a:xfrm>
          <a:prstGeom prst="rect">
            <a:avLst/>
          </a:prstGeom>
        </p:spPr>
        <p:txBody>
          <a:bodyPr lIns="0" tIns="0" rIns="0" bIns="0" rtlCol="0" anchor="t">
            <a:spAutoFit/>
          </a:bodyPr>
          <a:lstStyle/>
          <a:p>
            <a:pPr algn="ctr">
              <a:lnSpc>
                <a:spcPts val="8280"/>
              </a:lnSpc>
            </a:pPr>
            <a:r>
              <a:rPr lang="en-US" sz="7200">
                <a:solidFill>
                  <a:srgbClr val="7ED957"/>
                </a:solidFill>
                <a:latin typeface="Arialle Bold"/>
              </a:rPr>
              <a:t>MỤC LỤC</a:t>
            </a:r>
          </a:p>
        </p:txBody>
      </p:sp>
      <p:pic>
        <p:nvPicPr>
          <p:cNvPr id="6" name="Picture 6"/>
          <p:cNvPicPr>
            <a:picLocks noChangeAspect="1"/>
          </p:cNvPicPr>
          <p:nvPr/>
        </p:nvPicPr>
        <p:blipFill>
          <a:blip r:embed="rId2"/>
          <a:srcRect/>
          <a:stretch>
            <a:fillRect/>
          </a:stretch>
        </p:blipFill>
        <p:spPr>
          <a:xfrm>
            <a:off x="383323" y="254556"/>
            <a:ext cx="2122158" cy="1171608"/>
          </a:xfrm>
          <a:prstGeom prst="rect">
            <a:avLst/>
          </a:prstGeom>
        </p:spPr>
      </p:pic>
      <p:sp>
        <p:nvSpPr>
          <p:cNvPr id="7" name="TextBox 7"/>
          <p:cNvSpPr txBox="1"/>
          <p:nvPr/>
        </p:nvSpPr>
        <p:spPr>
          <a:xfrm>
            <a:off x="57005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674289" y="5143500"/>
            <a:ext cx="6170272" cy="4114800"/>
          </a:xfrm>
          <a:prstGeom prst="rect">
            <a:avLst/>
          </a:prstGeom>
        </p:spPr>
      </p:pic>
      <p:sp>
        <p:nvSpPr>
          <p:cNvPr id="5" name="TextBox 5"/>
          <p:cNvSpPr txBox="1"/>
          <p:nvPr/>
        </p:nvSpPr>
        <p:spPr>
          <a:xfrm>
            <a:off x="383323" y="1705213"/>
            <a:ext cx="17444240" cy="31946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dirty="0" err="1">
                <a:solidFill>
                  <a:srgbClr val="231F1D"/>
                </a:solidFill>
                <a:latin typeface="Arialle Bold"/>
              </a:rPr>
              <a:t>Giúp</a:t>
            </a:r>
            <a:r>
              <a:rPr lang="en-US" sz="2400" spc="-4" dirty="0">
                <a:solidFill>
                  <a:srgbClr val="231F1D"/>
                </a:solidFill>
                <a:latin typeface="Arialle Bold"/>
              </a:rPr>
              <a:t> </a:t>
            </a:r>
            <a:r>
              <a:rPr lang="en-US" sz="2400" spc="-4" dirty="0" err="1">
                <a:solidFill>
                  <a:srgbClr val="231F1D"/>
                </a:solidFill>
                <a:latin typeface="Arialle Bold"/>
              </a:rPr>
              <a:t>nạp</a:t>
            </a:r>
            <a:r>
              <a:rPr lang="en-US" sz="2400" spc="-4" dirty="0">
                <a:solidFill>
                  <a:srgbClr val="231F1D"/>
                </a:solidFill>
                <a:latin typeface="Arialle Bold"/>
              </a:rPr>
              <a:t> </a:t>
            </a:r>
            <a:r>
              <a:rPr lang="en-US" sz="2400" spc="-4" dirty="0" err="1">
                <a:solidFill>
                  <a:srgbClr val="231F1D"/>
                </a:solidFill>
                <a:latin typeface="Arialle Bold"/>
              </a:rPr>
              <a:t>năng</a:t>
            </a:r>
            <a:r>
              <a:rPr lang="en-US" sz="2400" spc="-4" dirty="0">
                <a:solidFill>
                  <a:srgbClr val="231F1D"/>
                </a:solidFill>
                <a:latin typeface="Arialle Bold"/>
              </a:rPr>
              <a:t> </a:t>
            </a:r>
            <a:r>
              <a:rPr lang="en-US" sz="2400" spc="-4" dirty="0" err="1">
                <a:solidFill>
                  <a:srgbClr val="231F1D"/>
                </a:solidFill>
                <a:latin typeface="Arialle Bold"/>
              </a:rPr>
              <a:t>lượng</a:t>
            </a:r>
            <a:r>
              <a:rPr lang="en-US" sz="2400" spc="-4" dirty="0">
                <a:solidFill>
                  <a:srgbClr val="231F1D"/>
                </a:solidFill>
                <a:latin typeface="Arialle Bold"/>
              </a:rPr>
              <a:t> </a:t>
            </a:r>
            <a:r>
              <a:rPr lang="en-US" sz="2400" spc="-4" dirty="0" err="1">
                <a:solidFill>
                  <a:srgbClr val="231F1D"/>
                </a:solidFill>
                <a:latin typeface="Arialle Bold"/>
              </a:rPr>
              <a:t>cho</a:t>
            </a:r>
            <a:r>
              <a:rPr lang="en-US" sz="2400" spc="-4" dirty="0">
                <a:solidFill>
                  <a:srgbClr val="231F1D"/>
                </a:solidFill>
                <a:latin typeface="Arialle Bold"/>
              </a:rPr>
              <a:t> </a:t>
            </a:r>
            <a:r>
              <a:rPr lang="en-US" sz="2400" spc="-4" dirty="0" err="1">
                <a:solidFill>
                  <a:srgbClr val="231F1D"/>
                </a:solidFill>
                <a:latin typeface="Arialle Bold"/>
              </a:rPr>
              <a:t>cơ</a:t>
            </a:r>
            <a:r>
              <a:rPr lang="en-US" sz="2400" spc="-4" dirty="0">
                <a:solidFill>
                  <a:srgbClr val="231F1D"/>
                </a:solidFill>
                <a:latin typeface="Arialle Bold"/>
              </a:rPr>
              <a:t> </a:t>
            </a:r>
            <a:r>
              <a:rPr lang="en-US" sz="2400" spc="-4" dirty="0" err="1">
                <a:solidFill>
                  <a:srgbClr val="231F1D"/>
                </a:solidFill>
                <a:latin typeface="Arialle Bold"/>
              </a:rPr>
              <a:t>thể</a:t>
            </a:r>
            <a:r>
              <a:rPr lang="en-US" sz="2400" spc="-4" dirty="0">
                <a:solidFill>
                  <a:srgbClr val="231F1D"/>
                </a:solidFill>
                <a:latin typeface="Arialle Bold"/>
              </a:rPr>
              <a:t>.</a:t>
            </a:r>
          </a:p>
          <a:p>
            <a:pPr marL="1036320" lvl="2" indent="-345440" algn="just">
              <a:lnSpc>
                <a:spcPts val="3600"/>
              </a:lnSpc>
              <a:buFont typeface="Arial"/>
              <a:buChar char="⚬"/>
            </a:pPr>
            <a:r>
              <a:rPr lang="en-US" sz="2400" spc="-2" dirty="0" err="1">
                <a:solidFill>
                  <a:srgbClr val="231F1D"/>
                </a:solidFill>
                <a:latin typeface="Arimo"/>
              </a:rPr>
              <a:t>Luyện</a:t>
            </a:r>
            <a:r>
              <a:rPr lang="en-US" sz="2400" spc="-2" dirty="0">
                <a:solidFill>
                  <a:srgbClr val="231F1D"/>
                </a:solidFill>
                <a:latin typeface="Arimo"/>
              </a:rPr>
              <a:t> </a:t>
            </a:r>
            <a:r>
              <a:rPr lang="en-US" sz="2400" spc="-2" dirty="0" err="1">
                <a:solidFill>
                  <a:srgbClr val="231F1D"/>
                </a:solidFill>
                <a:latin typeface="Arimo"/>
              </a:rPr>
              <a:t>tập</a:t>
            </a:r>
            <a:r>
              <a:rPr lang="en-US" sz="2400" spc="-2" dirty="0">
                <a:solidFill>
                  <a:srgbClr val="231F1D"/>
                </a:solidFill>
                <a:latin typeface="Arimo"/>
              </a:rPr>
              <a:t> </a:t>
            </a:r>
            <a:r>
              <a:rPr lang="en-US" sz="2400" spc="-2" dirty="0" err="1">
                <a:solidFill>
                  <a:srgbClr val="231F1D"/>
                </a:solidFill>
                <a:latin typeface="Arimo"/>
              </a:rPr>
              <a:t>thể</a:t>
            </a:r>
            <a:r>
              <a:rPr lang="en-US" sz="2400" spc="-2" dirty="0">
                <a:solidFill>
                  <a:srgbClr val="231F1D"/>
                </a:solidFill>
                <a:latin typeface="Arimo"/>
              </a:rPr>
              <a:t> </a:t>
            </a:r>
            <a:r>
              <a:rPr lang="en-US" sz="2400" spc="-2" dirty="0" err="1">
                <a:solidFill>
                  <a:srgbClr val="231F1D"/>
                </a:solidFill>
                <a:latin typeface="Arimo"/>
              </a:rPr>
              <a:t>dục</a:t>
            </a:r>
            <a:r>
              <a:rPr lang="en-US" sz="2400" spc="-2" dirty="0">
                <a:solidFill>
                  <a:srgbClr val="231F1D"/>
                </a:solidFill>
                <a:latin typeface="Arimo"/>
              </a:rPr>
              <a:t>, </a:t>
            </a:r>
            <a:r>
              <a:rPr lang="en-US" sz="2400" spc="-2" dirty="0" err="1">
                <a:solidFill>
                  <a:srgbClr val="231F1D"/>
                </a:solidFill>
                <a:latin typeface="Arimo"/>
              </a:rPr>
              <a:t>thể</a:t>
            </a:r>
            <a:r>
              <a:rPr lang="en-US" sz="2400" spc="-2" dirty="0">
                <a:solidFill>
                  <a:srgbClr val="231F1D"/>
                </a:solidFill>
                <a:latin typeface="Arimo"/>
              </a:rPr>
              <a:t> </a:t>
            </a:r>
            <a:r>
              <a:rPr lang="en-US" sz="2400" spc="-2" dirty="0" err="1">
                <a:solidFill>
                  <a:srgbClr val="231F1D"/>
                </a:solidFill>
                <a:latin typeface="Arimo"/>
              </a:rPr>
              <a:t>thao</a:t>
            </a:r>
            <a:r>
              <a:rPr lang="en-US" sz="2400" spc="-2" dirty="0">
                <a:solidFill>
                  <a:srgbClr val="231F1D"/>
                </a:solidFill>
                <a:latin typeface="Arimo"/>
              </a:rPr>
              <a:t> </a:t>
            </a:r>
            <a:r>
              <a:rPr lang="en-US" sz="2400" spc="-2" dirty="0" err="1">
                <a:solidFill>
                  <a:srgbClr val="231F1D"/>
                </a:solidFill>
                <a:latin typeface="Arimo"/>
              </a:rPr>
              <a:t>thường</a:t>
            </a:r>
            <a:r>
              <a:rPr lang="en-US" sz="2400" spc="-2" dirty="0">
                <a:solidFill>
                  <a:srgbClr val="231F1D"/>
                </a:solidFill>
                <a:latin typeface="Arimo"/>
              </a:rPr>
              <a:t> </a:t>
            </a:r>
            <a:r>
              <a:rPr lang="en-US" sz="2400" spc="-2" dirty="0" err="1">
                <a:solidFill>
                  <a:srgbClr val="231F1D"/>
                </a:solidFill>
                <a:latin typeface="Arimo"/>
              </a:rPr>
              <a:t>xuyên</a:t>
            </a:r>
            <a:r>
              <a:rPr lang="en-US" sz="2400" spc="-2" dirty="0">
                <a:solidFill>
                  <a:srgbClr val="231F1D"/>
                </a:solidFill>
                <a:latin typeface="Arimo"/>
              </a:rPr>
              <a:t> </a:t>
            </a:r>
            <a:r>
              <a:rPr lang="en-US" sz="2400" spc="-2" dirty="0" err="1">
                <a:solidFill>
                  <a:srgbClr val="231F1D"/>
                </a:solidFill>
                <a:latin typeface="Arimo"/>
              </a:rPr>
              <a:t>luôn</a:t>
            </a:r>
            <a:r>
              <a:rPr lang="en-US" sz="2400" spc="-2" dirty="0">
                <a:solidFill>
                  <a:srgbClr val="231F1D"/>
                </a:solidFill>
                <a:latin typeface="Arimo"/>
              </a:rPr>
              <a:t> </a:t>
            </a:r>
            <a:r>
              <a:rPr lang="en-US" sz="2400" spc="-2" dirty="0" err="1">
                <a:solidFill>
                  <a:srgbClr val="231F1D"/>
                </a:solidFill>
                <a:latin typeface="Arimo"/>
              </a:rPr>
              <a:t>là</a:t>
            </a:r>
            <a:r>
              <a:rPr lang="en-US" sz="2400" spc="-2" dirty="0">
                <a:solidFill>
                  <a:srgbClr val="231F1D"/>
                </a:solidFill>
                <a:latin typeface="Arimo"/>
              </a:rPr>
              <a:t> </a:t>
            </a:r>
            <a:r>
              <a:rPr lang="en-US" sz="2400" spc="-2" dirty="0" err="1">
                <a:solidFill>
                  <a:srgbClr val="231F1D"/>
                </a:solidFill>
                <a:latin typeface="Arimo"/>
              </a:rPr>
              <a:t>một</a:t>
            </a:r>
            <a:r>
              <a:rPr lang="en-US" sz="2400" spc="-2" dirty="0">
                <a:solidFill>
                  <a:srgbClr val="231F1D"/>
                </a:solidFill>
                <a:latin typeface="Arimo"/>
              </a:rPr>
              <a:t> </a:t>
            </a:r>
            <a:r>
              <a:rPr lang="en-US" sz="2400" spc="-2" dirty="0" err="1">
                <a:solidFill>
                  <a:srgbClr val="231F1D"/>
                </a:solidFill>
                <a:latin typeface="Arimo"/>
              </a:rPr>
              <a:t>hình</a:t>
            </a:r>
            <a:r>
              <a:rPr lang="en-US" sz="2400" spc="-2" dirty="0">
                <a:solidFill>
                  <a:srgbClr val="231F1D"/>
                </a:solidFill>
                <a:latin typeface="Arimo"/>
              </a:rPr>
              <a:t> </a:t>
            </a:r>
            <a:r>
              <a:rPr lang="en-US" sz="2400" spc="-2" dirty="0" err="1">
                <a:solidFill>
                  <a:srgbClr val="231F1D"/>
                </a:solidFill>
                <a:latin typeface="Arimo"/>
              </a:rPr>
              <a:t>thức</a:t>
            </a:r>
            <a:r>
              <a:rPr lang="en-US" sz="2400" spc="-2" dirty="0">
                <a:solidFill>
                  <a:srgbClr val="231F1D"/>
                </a:solidFill>
                <a:latin typeface="Arimo"/>
              </a:rPr>
              <a:t> </a:t>
            </a:r>
            <a:r>
              <a:rPr lang="en-US" sz="2400" spc="-2" dirty="0" err="1">
                <a:solidFill>
                  <a:srgbClr val="231F1D"/>
                </a:solidFill>
                <a:latin typeface="Arimo"/>
              </a:rPr>
              <a:t>tuyệt</a:t>
            </a:r>
            <a:r>
              <a:rPr lang="en-US" sz="2400" spc="-2" dirty="0">
                <a:solidFill>
                  <a:srgbClr val="231F1D"/>
                </a:solidFill>
                <a:latin typeface="Arimo"/>
              </a:rPr>
              <a:t> </a:t>
            </a:r>
            <a:r>
              <a:rPr lang="en-US" sz="2400" spc="-2" dirty="0" err="1">
                <a:solidFill>
                  <a:srgbClr val="231F1D"/>
                </a:solidFill>
                <a:latin typeface="Arimo"/>
              </a:rPr>
              <a:t>vời</a:t>
            </a:r>
            <a:r>
              <a:rPr lang="en-US" sz="2400" spc="-2" dirty="0">
                <a:solidFill>
                  <a:srgbClr val="231F1D"/>
                </a:solidFill>
                <a:latin typeface="Arimo"/>
              </a:rPr>
              <a:t> </a:t>
            </a:r>
            <a:r>
              <a:rPr lang="en-US" sz="2400" spc="-2" dirty="0" err="1">
                <a:solidFill>
                  <a:srgbClr val="231F1D"/>
                </a:solidFill>
                <a:latin typeface="Arimo"/>
              </a:rPr>
              <a:t>giúp</a:t>
            </a:r>
            <a:r>
              <a:rPr lang="en-US" sz="2400" spc="-2" dirty="0">
                <a:solidFill>
                  <a:srgbClr val="231F1D"/>
                </a:solidFill>
                <a:latin typeface="Arimo"/>
              </a:rPr>
              <a:t> </a:t>
            </a:r>
            <a:r>
              <a:rPr lang="en-US" sz="2400" spc="-2" dirty="0" err="1">
                <a:solidFill>
                  <a:srgbClr val="231F1D"/>
                </a:solidFill>
                <a:latin typeface="Arimo"/>
              </a:rPr>
              <a:t>bạn</a:t>
            </a:r>
            <a:r>
              <a:rPr lang="en-US" sz="2400" spc="-2" dirty="0">
                <a:solidFill>
                  <a:srgbClr val="231F1D"/>
                </a:solidFill>
                <a:latin typeface="Arimo"/>
              </a:rPr>
              <a:t> </a:t>
            </a:r>
            <a:r>
              <a:rPr lang="en-US" sz="2400" spc="-2" dirty="0" err="1">
                <a:solidFill>
                  <a:srgbClr val="231F1D"/>
                </a:solidFill>
                <a:latin typeface="Arimo"/>
              </a:rPr>
              <a:t>không</a:t>
            </a:r>
            <a:r>
              <a:rPr lang="en-US" sz="2400" spc="-2" dirty="0">
                <a:solidFill>
                  <a:srgbClr val="231F1D"/>
                </a:solidFill>
                <a:latin typeface="Arimo"/>
              </a:rPr>
              <a:t> </a:t>
            </a:r>
            <a:r>
              <a:rPr lang="en-US" sz="2400" spc="-2" dirty="0" err="1">
                <a:solidFill>
                  <a:srgbClr val="231F1D"/>
                </a:solidFill>
                <a:latin typeface="Arimo"/>
              </a:rPr>
              <a:t>chỉ</a:t>
            </a:r>
            <a:r>
              <a:rPr lang="en-US" sz="2400" spc="-2" dirty="0">
                <a:solidFill>
                  <a:srgbClr val="231F1D"/>
                </a:solidFill>
                <a:latin typeface="Arimo"/>
              </a:rPr>
              <a:t> </a:t>
            </a:r>
            <a:r>
              <a:rPr lang="en-US" sz="2400" spc="-2" dirty="0" err="1">
                <a:solidFill>
                  <a:srgbClr val="231F1D"/>
                </a:solidFill>
                <a:latin typeface="Arimo"/>
              </a:rPr>
              <a:t>có</a:t>
            </a:r>
            <a:r>
              <a:rPr lang="en-US" sz="2400" spc="-2" dirty="0">
                <a:solidFill>
                  <a:srgbClr val="231F1D"/>
                </a:solidFill>
                <a:latin typeface="Arimo"/>
              </a:rPr>
              <a:t> </a:t>
            </a:r>
            <a:r>
              <a:rPr lang="en-US" sz="2400" spc="-2" dirty="0" err="1">
                <a:solidFill>
                  <a:srgbClr val="231F1D"/>
                </a:solidFill>
                <a:latin typeface="Arimo"/>
              </a:rPr>
              <a:t>sức</a:t>
            </a:r>
            <a:r>
              <a:rPr lang="en-US" sz="2400" spc="-2" dirty="0">
                <a:solidFill>
                  <a:srgbClr val="231F1D"/>
                </a:solidFill>
                <a:latin typeface="Arimo"/>
              </a:rPr>
              <a:t> </a:t>
            </a:r>
            <a:r>
              <a:rPr lang="en-US" sz="2400" spc="-2" dirty="0" err="1">
                <a:solidFill>
                  <a:srgbClr val="231F1D"/>
                </a:solidFill>
                <a:latin typeface="Arimo"/>
              </a:rPr>
              <a:t>khỏe</a:t>
            </a:r>
            <a:r>
              <a:rPr lang="en-US" sz="2400" spc="-2" dirty="0">
                <a:solidFill>
                  <a:srgbClr val="231F1D"/>
                </a:solidFill>
                <a:latin typeface="Arimo"/>
              </a:rPr>
              <a:t> </a:t>
            </a:r>
            <a:r>
              <a:rPr lang="en-US" sz="2400" spc="-2" dirty="0" err="1">
                <a:solidFill>
                  <a:srgbClr val="231F1D"/>
                </a:solidFill>
                <a:latin typeface="Arimo"/>
              </a:rPr>
              <a:t>tốt</a:t>
            </a:r>
            <a:r>
              <a:rPr lang="en-US" sz="2400" spc="-2" dirty="0">
                <a:solidFill>
                  <a:srgbClr val="231F1D"/>
                </a:solidFill>
                <a:latin typeface="Arimo"/>
              </a:rPr>
              <a:t> </a:t>
            </a:r>
            <a:r>
              <a:rPr lang="en-US" sz="2400" spc="-2" dirty="0" err="1">
                <a:solidFill>
                  <a:srgbClr val="231F1D"/>
                </a:solidFill>
                <a:latin typeface="Arimo"/>
              </a:rPr>
              <a:t>mà</a:t>
            </a:r>
            <a:r>
              <a:rPr lang="en-US" sz="2400" spc="-2" dirty="0">
                <a:solidFill>
                  <a:srgbClr val="231F1D"/>
                </a:solidFill>
                <a:latin typeface="Arimo"/>
              </a:rPr>
              <a:t> </a:t>
            </a:r>
            <a:r>
              <a:rPr lang="en-US" sz="2400" spc="-2" dirty="0" err="1">
                <a:solidFill>
                  <a:srgbClr val="231F1D"/>
                </a:solidFill>
                <a:latin typeface="Arimo"/>
              </a:rPr>
              <a:t>còn</a:t>
            </a:r>
            <a:r>
              <a:rPr lang="en-US" sz="2400" spc="-2" dirty="0">
                <a:solidFill>
                  <a:srgbClr val="231F1D"/>
                </a:solidFill>
                <a:latin typeface="Arimo"/>
              </a:rPr>
              <a:t> </a:t>
            </a:r>
            <a:r>
              <a:rPr lang="en-US" sz="2400" spc="-2" dirty="0" err="1">
                <a:solidFill>
                  <a:srgbClr val="231F1D"/>
                </a:solidFill>
                <a:latin typeface="Arimo"/>
              </a:rPr>
              <a:t>tiếp</a:t>
            </a:r>
            <a:r>
              <a:rPr lang="en-US" sz="2400" spc="-2" dirty="0">
                <a:solidFill>
                  <a:srgbClr val="231F1D"/>
                </a:solidFill>
                <a:latin typeface="Arimo"/>
              </a:rPr>
              <a:t> </a:t>
            </a:r>
            <a:r>
              <a:rPr lang="en-US" sz="2400" spc="-2" dirty="0" err="1">
                <a:solidFill>
                  <a:srgbClr val="231F1D"/>
                </a:solidFill>
                <a:latin typeface="Arimo"/>
              </a:rPr>
              <a:t>thêm</a:t>
            </a:r>
            <a:r>
              <a:rPr lang="en-US" sz="2400" spc="-2" dirty="0">
                <a:solidFill>
                  <a:srgbClr val="231F1D"/>
                </a:solidFill>
                <a:latin typeface="Arimo"/>
              </a:rPr>
              <a:t> </a:t>
            </a:r>
            <a:r>
              <a:rPr lang="en-US" sz="2400" spc="-2" dirty="0" err="1">
                <a:solidFill>
                  <a:srgbClr val="231F1D"/>
                </a:solidFill>
                <a:latin typeface="Arimo"/>
              </a:rPr>
              <a:t>năng</a:t>
            </a:r>
            <a:r>
              <a:rPr lang="en-US" sz="2400" spc="-2" dirty="0">
                <a:solidFill>
                  <a:srgbClr val="231F1D"/>
                </a:solidFill>
                <a:latin typeface="Arimo"/>
              </a:rPr>
              <a:t> </a:t>
            </a:r>
            <a:r>
              <a:rPr lang="en-US" sz="2400" spc="-2" dirty="0" err="1">
                <a:solidFill>
                  <a:srgbClr val="231F1D"/>
                </a:solidFill>
                <a:latin typeface="Arimo"/>
              </a:rPr>
              <a:t>lượng</a:t>
            </a:r>
            <a:r>
              <a:rPr lang="en-US" sz="2400" spc="-2" dirty="0">
                <a:solidFill>
                  <a:srgbClr val="231F1D"/>
                </a:solidFill>
                <a:latin typeface="Arimo"/>
              </a:rPr>
              <a:t> </a:t>
            </a:r>
            <a:r>
              <a:rPr lang="en-US" sz="2400" spc="-2" dirty="0" err="1">
                <a:solidFill>
                  <a:srgbClr val="231F1D"/>
                </a:solidFill>
                <a:latin typeface="Arimo"/>
              </a:rPr>
              <a:t>cho</a:t>
            </a:r>
            <a:r>
              <a:rPr lang="en-US" sz="2400" spc="-2" dirty="0">
                <a:solidFill>
                  <a:srgbClr val="231F1D"/>
                </a:solidFill>
                <a:latin typeface="Arimo"/>
              </a:rPr>
              <a:t> </a:t>
            </a:r>
            <a:r>
              <a:rPr lang="en-US" sz="2400" spc="-2" dirty="0" err="1">
                <a:solidFill>
                  <a:srgbClr val="231F1D"/>
                </a:solidFill>
                <a:latin typeface="Arimo"/>
              </a:rPr>
              <a:t>các</a:t>
            </a:r>
            <a:r>
              <a:rPr lang="en-US" sz="2400" spc="-2" dirty="0">
                <a:solidFill>
                  <a:srgbClr val="231F1D"/>
                </a:solidFill>
                <a:latin typeface="Arimo"/>
              </a:rPr>
              <a:t> </a:t>
            </a:r>
            <a:r>
              <a:rPr lang="en-US" sz="2400" spc="-2" dirty="0" err="1">
                <a:solidFill>
                  <a:srgbClr val="231F1D"/>
                </a:solidFill>
                <a:latin typeface="Arimo"/>
              </a:rPr>
              <a:t>hoạt</a:t>
            </a:r>
            <a:r>
              <a:rPr lang="en-US" sz="2400" spc="-2" dirty="0">
                <a:solidFill>
                  <a:srgbClr val="231F1D"/>
                </a:solidFill>
                <a:latin typeface="Arimo"/>
              </a:rPr>
              <a:t> </a:t>
            </a:r>
            <a:r>
              <a:rPr lang="en-US" sz="2400" spc="-2" dirty="0" err="1">
                <a:solidFill>
                  <a:srgbClr val="231F1D"/>
                </a:solidFill>
                <a:latin typeface="Arimo"/>
              </a:rPr>
              <a:t>động</a:t>
            </a:r>
            <a:r>
              <a:rPr lang="en-US" sz="2400" spc="-2" dirty="0">
                <a:solidFill>
                  <a:srgbClr val="231F1D"/>
                </a:solidFill>
                <a:latin typeface="Arimo"/>
              </a:rPr>
              <a:t> </a:t>
            </a:r>
            <a:r>
              <a:rPr lang="en-US" sz="2400" spc="-2" dirty="0" err="1">
                <a:solidFill>
                  <a:srgbClr val="231F1D"/>
                </a:solidFill>
                <a:latin typeface="Arimo"/>
              </a:rPr>
              <a:t>hàng</a:t>
            </a:r>
            <a:r>
              <a:rPr lang="en-US" sz="2400" spc="-2" dirty="0">
                <a:solidFill>
                  <a:srgbClr val="231F1D"/>
                </a:solidFill>
                <a:latin typeface="Arimo"/>
              </a:rPr>
              <a:t> </a:t>
            </a:r>
            <a:r>
              <a:rPr lang="en-US" sz="2400" spc="-2" dirty="0" err="1">
                <a:solidFill>
                  <a:srgbClr val="231F1D"/>
                </a:solidFill>
                <a:latin typeface="Arimo"/>
              </a:rPr>
              <a:t>ngày</a:t>
            </a:r>
            <a:r>
              <a:rPr lang="en-US" sz="2400" spc="-2" dirty="0">
                <a:solidFill>
                  <a:srgbClr val="231F1D"/>
                </a:solidFill>
                <a:latin typeface="Arimo"/>
              </a:rPr>
              <a:t>. </a:t>
            </a:r>
            <a:r>
              <a:rPr lang="en-US" sz="2400" spc="-2" dirty="0" err="1">
                <a:solidFill>
                  <a:srgbClr val="231F1D"/>
                </a:solidFill>
                <a:latin typeface="Arimo"/>
              </a:rPr>
              <a:t>Tập</a:t>
            </a:r>
            <a:r>
              <a:rPr lang="en-US" sz="2400" spc="-2" dirty="0">
                <a:solidFill>
                  <a:srgbClr val="231F1D"/>
                </a:solidFill>
                <a:latin typeface="Arimo"/>
              </a:rPr>
              <a:t> Fitness </a:t>
            </a:r>
            <a:r>
              <a:rPr lang="en-US" sz="2400" spc="-2" dirty="0" err="1">
                <a:solidFill>
                  <a:srgbClr val="231F1D"/>
                </a:solidFill>
                <a:latin typeface="Arimo"/>
              </a:rPr>
              <a:t>cũng</a:t>
            </a:r>
            <a:r>
              <a:rPr lang="en-US" sz="2400" spc="-2" dirty="0">
                <a:solidFill>
                  <a:srgbClr val="231F1D"/>
                </a:solidFill>
                <a:latin typeface="Arimo"/>
              </a:rPr>
              <a:t> </a:t>
            </a:r>
            <a:r>
              <a:rPr lang="en-US" sz="2400" spc="-2" dirty="0" err="1">
                <a:solidFill>
                  <a:srgbClr val="231F1D"/>
                </a:solidFill>
                <a:latin typeface="Arimo"/>
              </a:rPr>
              <a:t>vậy</a:t>
            </a:r>
            <a:r>
              <a:rPr lang="en-US" sz="2400" spc="-2" dirty="0">
                <a:solidFill>
                  <a:srgbClr val="231F1D"/>
                </a:solidFill>
                <a:latin typeface="Arimo"/>
              </a:rPr>
              <a:t>, </a:t>
            </a:r>
            <a:r>
              <a:rPr lang="en-US" sz="2400" spc="-2" dirty="0" err="1">
                <a:solidFill>
                  <a:srgbClr val="231F1D"/>
                </a:solidFill>
                <a:latin typeface="Arimo"/>
              </a:rPr>
              <a:t>nó</a:t>
            </a:r>
            <a:r>
              <a:rPr lang="en-US" sz="2400" spc="-2" dirty="0">
                <a:solidFill>
                  <a:srgbClr val="231F1D"/>
                </a:solidFill>
                <a:latin typeface="Arimo"/>
              </a:rPr>
              <a:t> </a:t>
            </a:r>
            <a:r>
              <a:rPr lang="en-US" sz="2400" spc="-2" dirty="0" err="1">
                <a:solidFill>
                  <a:srgbClr val="231F1D"/>
                </a:solidFill>
                <a:latin typeface="Arimo"/>
              </a:rPr>
              <a:t>cho</a:t>
            </a:r>
            <a:r>
              <a:rPr lang="en-US" sz="2400" spc="-2" dirty="0">
                <a:solidFill>
                  <a:srgbClr val="231F1D"/>
                </a:solidFill>
                <a:latin typeface="Arimo"/>
              </a:rPr>
              <a:t> </a:t>
            </a:r>
            <a:r>
              <a:rPr lang="en-US" sz="2400" spc="-2" dirty="0" err="1">
                <a:solidFill>
                  <a:srgbClr val="231F1D"/>
                </a:solidFill>
                <a:latin typeface="Arimo"/>
              </a:rPr>
              <a:t>bạn</a:t>
            </a:r>
            <a:r>
              <a:rPr lang="en-US" sz="2400" spc="-2" dirty="0">
                <a:solidFill>
                  <a:srgbClr val="231F1D"/>
                </a:solidFill>
                <a:latin typeface="Arimo"/>
              </a:rPr>
              <a:t> </a:t>
            </a:r>
            <a:r>
              <a:rPr lang="en-US" sz="2400" spc="-2" dirty="0" err="1">
                <a:solidFill>
                  <a:srgbClr val="231F1D"/>
                </a:solidFill>
                <a:latin typeface="Arimo"/>
              </a:rPr>
              <a:t>năng</a:t>
            </a:r>
            <a:r>
              <a:rPr lang="en-US" sz="2400" spc="-2" dirty="0">
                <a:solidFill>
                  <a:srgbClr val="231F1D"/>
                </a:solidFill>
                <a:latin typeface="Arimo"/>
              </a:rPr>
              <a:t> </a:t>
            </a:r>
            <a:r>
              <a:rPr lang="en-US" sz="2400" spc="-2" dirty="0" err="1">
                <a:solidFill>
                  <a:srgbClr val="231F1D"/>
                </a:solidFill>
                <a:latin typeface="Arimo"/>
              </a:rPr>
              <a:t>lượng</a:t>
            </a:r>
            <a:r>
              <a:rPr lang="en-US" sz="2400" spc="-2" dirty="0">
                <a:solidFill>
                  <a:srgbClr val="231F1D"/>
                </a:solidFill>
                <a:latin typeface="Arimo"/>
              </a:rPr>
              <a:t> </a:t>
            </a:r>
            <a:r>
              <a:rPr lang="en-US" sz="2400" spc="-2" dirty="0" err="1">
                <a:solidFill>
                  <a:srgbClr val="231F1D"/>
                </a:solidFill>
                <a:latin typeface="Arimo"/>
              </a:rPr>
              <a:t>thực</a:t>
            </a:r>
            <a:r>
              <a:rPr lang="en-US" sz="2400" spc="-2" dirty="0">
                <a:solidFill>
                  <a:srgbClr val="231F1D"/>
                </a:solidFill>
                <a:latin typeface="Arimo"/>
              </a:rPr>
              <a:t> </a:t>
            </a:r>
            <a:r>
              <a:rPr lang="en-US" sz="2400" spc="-2" dirty="0" err="1">
                <a:solidFill>
                  <a:srgbClr val="231F1D"/>
                </a:solidFill>
                <a:latin typeface="Arimo"/>
              </a:rPr>
              <a:t>hiện</a:t>
            </a:r>
            <a:r>
              <a:rPr lang="en-US" sz="2400" spc="-2" dirty="0">
                <a:solidFill>
                  <a:srgbClr val="231F1D"/>
                </a:solidFill>
                <a:latin typeface="Arimo"/>
              </a:rPr>
              <a:t> </a:t>
            </a:r>
            <a:r>
              <a:rPr lang="en-US" sz="2400" spc="-2" dirty="0" err="1">
                <a:solidFill>
                  <a:srgbClr val="231F1D"/>
                </a:solidFill>
                <a:latin typeface="Arimo"/>
              </a:rPr>
              <a:t>những</a:t>
            </a:r>
            <a:r>
              <a:rPr lang="en-US" sz="2400" spc="-2" dirty="0">
                <a:solidFill>
                  <a:srgbClr val="231F1D"/>
                </a:solidFill>
                <a:latin typeface="Arimo"/>
              </a:rPr>
              <a:t> </a:t>
            </a:r>
            <a:r>
              <a:rPr lang="en-US" sz="2400" spc="-2" dirty="0" err="1">
                <a:solidFill>
                  <a:srgbClr val="231F1D"/>
                </a:solidFill>
                <a:latin typeface="Arimo"/>
              </a:rPr>
              <a:t>hoạt</a:t>
            </a:r>
            <a:r>
              <a:rPr lang="en-US" sz="2400" spc="-2" dirty="0">
                <a:solidFill>
                  <a:srgbClr val="231F1D"/>
                </a:solidFill>
                <a:latin typeface="Arimo"/>
              </a:rPr>
              <a:t> </a:t>
            </a:r>
            <a:r>
              <a:rPr lang="en-US" sz="2400" spc="-2" dirty="0" err="1">
                <a:solidFill>
                  <a:srgbClr val="231F1D"/>
                </a:solidFill>
                <a:latin typeface="Arimo"/>
              </a:rPr>
              <a:t>động</a:t>
            </a:r>
            <a:r>
              <a:rPr lang="en-US" sz="2400" spc="-2" dirty="0">
                <a:solidFill>
                  <a:srgbClr val="231F1D"/>
                </a:solidFill>
                <a:latin typeface="Arimo"/>
              </a:rPr>
              <a:t> </a:t>
            </a:r>
            <a:r>
              <a:rPr lang="en-US" sz="2400" spc="-2" dirty="0" err="1">
                <a:solidFill>
                  <a:srgbClr val="231F1D"/>
                </a:solidFill>
                <a:latin typeface="Arimo"/>
              </a:rPr>
              <a:t>khác</a:t>
            </a:r>
            <a:r>
              <a:rPr lang="en-US" sz="2400" spc="-2" dirty="0">
                <a:solidFill>
                  <a:srgbClr val="231F1D"/>
                </a:solidFill>
                <a:latin typeface="Arimo"/>
              </a:rPr>
              <a:t> </a:t>
            </a:r>
            <a:r>
              <a:rPr lang="en-US" sz="2400" spc="-2" dirty="0" err="1">
                <a:solidFill>
                  <a:srgbClr val="231F1D"/>
                </a:solidFill>
                <a:latin typeface="Arimo"/>
              </a:rPr>
              <a:t>một</a:t>
            </a:r>
            <a:r>
              <a:rPr lang="en-US" sz="2400" spc="-2" dirty="0">
                <a:solidFill>
                  <a:srgbClr val="231F1D"/>
                </a:solidFill>
                <a:latin typeface="Arimo"/>
              </a:rPr>
              <a:t> </a:t>
            </a:r>
            <a:r>
              <a:rPr lang="en-US" sz="2400" spc="-2" dirty="0" err="1">
                <a:solidFill>
                  <a:srgbClr val="231F1D"/>
                </a:solidFill>
                <a:latin typeface="Arimo"/>
              </a:rPr>
              <a:t>cách</a:t>
            </a:r>
            <a:r>
              <a:rPr lang="en-US" sz="2400" spc="-2" dirty="0">
                <a:solidFill>
                  <a:srgbClr val="231F1D"/>
                </a:solidFill>
                <a:latin typeface="Arimo"/>
              </a:rPr>
              <a:t> </a:t>
            </a:r>
            <a:r>
              <a:rPr lang="en-US" sz="2400" spc="-2" dirty="0" err="1">
                <a:solidFill>
                  <a:srgbClr val="231F1D"/>
                </a:solidFill>
                <a:latin typeface="Arimo"/>
              </a:rPr>
              <a:t>hiệu</a:t>
            </a:r>
            <a:r>
              <a:rPr lang="en-US" sz="2400" spc="-2" dirty="0">
                <a:solidFill>
                  <a:srgbClr val="231F1D"/>
                </a:solidFill>
                <a:latin typeface="Arimo"/>
              </a:rPr>
              <a:t> </a:t>
            </a:r>
            <a:r>
              <a:rPr lang="en-US" sz="2400" spc="-2" dirty="0" err="1">
                <a:solidFill>
                  <a:srgbClr val="231F1D"/>
                </a:solidFill>
                <a:latin typeface="Arimo"/>
              </a:rPr>
              <a:t>quả</a:t>
            </a:r>
            <a:r>
              <a:rPr lang="en-US" sz="2400" spc="-2" dirty="0">
                <a:solidFill>
                  <a:srgbClr val="231F1D"/>
                </a:solidFill>
                <a:latin typeface="Arimo"/>
              </a:rPr>
              <a:t>.</a:t>
            </a:r>
          </a:p>
          <a:p>
            <a:pPr marL="518160" lvl="1" indent="-259080" algn="just">
              <a:lnSpc>
                <a:spcPts val="3600"/>
              </a:lnSpc>
              <a:buFont typeface="Arial"/>
              <a:buChar char="•"/>
            </a:pPr>
            <a:r>
              <a:rPr lang="en-US" sz="2400" spc="-2" dirty="0" err="1">
                <a:solidFill>
                  <a:srgbClr val="231F1D"/>
                </a:solidFill>
                <a:latin typeface="Arimo Bold"/>
              </a:rPr>
              <a:t>Tập</a:t>
            </a:r>
            <a:r>
              <a:rPr lang="en-US" sz="2400" spc="-2" dirty="0">
                <a:solidFill>
                  <a:srgbClr val="231F1D"/>
                </a:solidFill>
                <a:latin typeface="Arimo Bold"/>
              </a:rPr>
              <a:t> Fitness </a:t>
            </a:r>
            <a:r>
              <a:rPr lang="en-US" sz="2400" spc="-2" dirty="0" err="1">
                <a:solidFill>
                  <a:srgbClr val="231F1D"/>
                </a:solidFill>
                <a:latin typeface="Arimo Bold"/>
              </a:rPr>
              <a:t>giúp</a:t>
            </a:r>
            <a:r>
              <a:rPr lang="en-US" sz="2400" spc="-2" dirty="0">
                <a:solidFill>
                  <a:srgbClr val="231F1D"/>
                </a:solidFill>
                <a:latin typeface="Arimo Bold"/>
              </a:rPr>
              <a:t> </a:t>
            </a:r>
            <a:r>
              <a:rPr lang="en-US" sz="2400" spc="-2" dirty="0" err="1">
                <a:solidFill>
                  <a:srgbClr val="231F1D"/>
                </a:solidFill>
                <a:latin typeface="Arimo Bold"/>
              </a:rPr>
              <a:t>giảm</a:t>
            </a:r>
            <a:r>
              <a:rPr lang="en-US" sz="2400" spc="-2" dirty="0">
                <a:solidFill>
                  <a:srgbClr val="231F1D"/>
                </a:solidFill>
                <a:latin typeface="Arimo Bold"/>
              </a:rPr>
              <a:t> </a:t>
            </a:r>
            <a:r>
              <a:rPr lang="en-US" sz="2400" spc="-2" dirty="0" err="1">
                <a:solidFill>
                  <a:srgbClr val="231F1D"/>
                </a:solidFill>
                <a:latin typeface="Arimo Bold"/>
              </a:rPr>
              <a:t>thiểu</a:t>
            </a:r>
            <a:r>
              <a:rPr lang="en-US" sz="2400" spc="-2" dirty="0">
                <a:solidFill>
                  <a:srgbClr val="231F1D"/>
                </a:solidFill>
                <a:latin typeface="Arimo Bold"/>
              </a:rPr>
              <a:t> </a:t>
            </a:r>
            <a:r>
              <a:rPr lang="en-US" sz="2400" spc="-2" dirty="0" err="1">
                <a:solidFill>
                  <a:srgbClr val="231F1D"/>
                </a:solidFill>
                <a:latin typeface="Arimo Bold"/>
              </a:rPr>
              <a:t>bệnh</a:t>
            </a:r>
            <a:r>
              <a:rPr lang="en-US" sz="2400" spc="-2" dirty="0">
                <a:solidFill>
                  <a:srgbClr val="231F1D"/>
                </a:solidFill>
                <a:latin typeface="Arimo Bold"/>
              </a:rPr>
              <a:t> </a:t>
            </a:r>
            <a:r>
              <a:rPr lang="en-US" sz="2400" spc="-2" dirty="0" err="1">
                <a:solidFill>
                  <a:srgbClr val="231F1D"/>
                </a:solidFill>
                <a:latin typeface="Arimo Bold"/>
              </a:rPr>
              <a:t>tật</a:t>
            </a:r>
            <a:r>
              <a:rPr lang="en-US" sz="2400" spc="-2" dirty="0">
                <a:solidFill>
                  <a:srgbClr val="231F1D"/>
                </a:solidFill>
                <a:latin typeface="Arimo Bold"/>
              </a:rPr>
              <a:t>.</a:t>
            </a:r>
          </a:p>
          <a:p>
            <a:pPr marL="1036320" lvl="2" indent="-345440" algn="just">
              <a:lnSpc>
                <a:spcPts val="3600"/>
              </a:lnSpc>
              <a:buFont typeface="Arial"/>
              <a:buChar char="⚬"/>
            </a:pPr>
            <a:r>
              <a:rPr lang="en-US" sz="2400" spc="-2" dirty="0" err="1">
                <a:solidFill>
                  <a:srgbClr val="231F1D"/>
                </a:solidFill>
                <a:latin typeface="Arimo"/>
              </a:rPr>
              <a:t>Luyện</a:t>
            </a:r>
            <a:r>
              <a:rPr lang="en-US" sz="2400" spc="-2" dirty="0">
                <a:solidFill>
                  <a:srgbClr val="231F1D"/>
                </a:solidFill>
                <a:latin typeface="Arimo"/>
              </a:rPr>
              <a:t> </a:t>
            </a:r>
            <a:r>
              <a:rPr lang="en-US" sz="2400" spc="-2" dirty="0" err="1">
                <a:solidFill>
                  <a:srgbClr val="231F1D"/>
                </a:solidFill>
                <a:latin typeface="Arimo"/>
              </a:rPr>
              <a:t>tập</a:t>
            </a:r>
            <a:r>
              <a:rPr lang="en-US" sz="2400" spc="-2" dirty="0">
                <a:solidFill>
                  <a:srgbClr val="231F1D"/>
                </a:solidFill>
                <a:latin typeface="Arimo"/>
              </a:rPr>
              <a:t> Fitness </a:t>
            </a:r>
            <a:r>
              <a:rPr lang="en-US" sz="2400" spc="-2" dirty="0" err="1">
                <a:solidFill>
                  <a:srgbClr val="231F1D"/>
                </a:solidFill>
                <a:latin typeface="Arimo"/>
              </a:rPr>
              <a:t>thường</a:t>
            </a:r>
            <a:r>
              <a:rPr lang="en-US" sz="2400" spc="-2" dirty="0">
                <a:solidFill>
                  <a:srgbClr val="231F1D"/>
                </a:solidFill>
                <a:latin typeface="Arimo"/>
              </a:rPr>
              <a:t> </a:t>
            </a:r>
            <a:r>
              <a:rPr lang="en-US" sz="2400" spc="-2" dirty="0" err="1">
                <a:solidFill>
                  <a:srgbClr val="231F1D"/>
                </a:solidFill>
                <a:latin typeface="Arimo"/>
              </a:rPr>
              <a:t>xuyên</a:t>
            </a:r>
            <a:r>
              <a:rPr lang="en-US" sz="2400" spc="-2" dirty="0">
                <a:solidFill>
                  <a:srgbClr val="231F1D"/>
                </a:solidFill>
                <a:latin typeface="Arimo"/>
              </a:rPr>
              <a:t>, </a:t>
            </a:r>
            <a:r>
              <a:rPr lang="en-US" sz="2400" spc="-2" dirty="0" err="1">
                <a:solidFill>
                  <a:srgbClr val="231F1D"/>
                </a:solidFill>
                <a:latin typeface="Arimo"/>
              </a:rPr>
              <a:t>cơ</a:t>
            </a:r>
            <a:r>
              <a:rPr lang="en-US" sz="2400" spc="-2" dirty="0">
                <a:solidFill>
                  <a:srgbClr val="231F1D"/>
                </a:solidFill>
                <a:latin typeface="Arimo"/>
              </a:rPr>
              <a:t> </a:t>
            </a:r>
            <a:r>
              <a:rPr lang="en-US" sz="2400" spc="-2" dirty="0" err="1">
                <a:solidFill>
                  <a:srgbClr val="231F1D"/>
                </a:solidFill>
                <a:latin typeface="Arimo"/>
              </a:rPr>
              <a:t>thể</a:t>
            </a:r>
            <a:r>
              <a:rPr lang="en-US" sz="2400" spc="-2" dirty="0">
                <a:solidFill>
                  <a:srgbClr val="231F1D"/>
                </a:solidFill>
                <a:latin typeface="Arimo"/>
              </a:rPr>
              <a:t> </a:t>
            </a:r>
            <a:r>
              <a:rPr lang="en-US" sz="2400" spc="-2" dirty="0" err="1">
                <a:solidFill>
                  <a:srgbClr val="231F1D"/>
                </a:solidFill>
                <a:latin typeface="Arimo"/>
              </a:rPr>
              <a:t>cũng</a:t>
            </a:r>
            <a:r>
              <a:rPr lang="en-US" sz="2400" spc="-2" dirty="0">
                <a:solidFill>
                  <a:srgbClr val="231F1D"/>
                </a:solidFill>
                <a:latin typeface="Arimo"/>
              </a:rPr>
              <a:t> </a:t>
            </a:r>
            <a:r>
              <a:rPr lang="en-US" sz="2400" spc="-2" dirty="0" err="1">
                <a:solidFill>
                  <a:srgbClr val="231F1D"/>
                </a:solidFill>
                <a:latin typeface="Arimo"/>
              </a:rPr>
              <a:t>sẽ</a:t>
            </a:r>
            <a:r>
              <a:rPr lang="en-US" sz="2400" spc="-2" dirty="0">
                <a:solidFill>
                  <a:srgbClr val="231F1D"/>
                </a:solidFill>
                <a:latin typeface="Arimo"/>
              </a:rPr>
              <a:t> </a:t>
            </a:r>
            <a:r>
              <a:rPr lang="en-US" sz="2400" spc="-2" dirty="0" err="1">
                <a:solidFill>
                  <a:srgbClr val="231F1D"/>
                </a:solidFill>
                <a:latin typeface="Arimo"/>
              </a:rPr>
              <a:t>tránh</a:t>
            </a:r>
            <a:r>
              <a:rPr lang="en-US" sz="2400" spc="-2" dirty="0">
                <a:solidFill>
                  <a:srgbClr val="231F1D"/>
                </a:solidFill>
                <a:latin typeface="Arimo"/>
              </a:rPr>
              <a:t> </a:t>
            </a:r>
            <a:r>
              <a:rPr lang="en-US" sz="2400" spc="-2" dirty="0" err="1">
                <a:solidFill>
                  <a:srgbClr val="231F1D"/>
                </a:solidFill>
                <a:latin typeface="Arimo"/>
              </a:rPr>
              <a:t>được</a:t>
            </a:r>
            <a:r>
              <a:rPr lang="en-US" sz="2400" spc="-2" dirty="0">
                <a:solidFill>
                  <a:srgbClr val="231F1D"/>
                </a:solidFill>
                <a:latin typeface="Arimo"/>
              </a:rPr>
              <a:t> </a:t>
            </a:r>
            <a:r>
              <a:rPr lang="en-US" sz="2400" spc="-2" dirty="0" err="1">
                <a:solidFill>
                  <a:srgbClr val="231F1D"/>
                </a:solidFill>
                <a:latin typeface="Arimo"/>
              </a:rPr>
              <a:t>nguy</a:t>
            </a:r>
            <a:r>
              <a:rPr lang="en-US" sz="2400" spc="-2" dirty="0">
                <a:solidFill>
                  <a:srgbClr val="231F1D"/>
                </a:solidFill>
                <a:latin typeface="Arimo"/>
              </a:rPr>
              <a:t> </a:t>
            </a:r>
            <a:r>
              <a:rPr lang="en-US" sz="2400" spc="-2" dirty="0" err="1">
                <a:solidFill>
                  <a:srgbClr val="231F1D"/>
                </a:solidFill>
                <a:latin typeface="Arimo"/>
              </a:rPr>
              <a:t>cơ</a:t>
            </a:r>
            <a:r>
              <a:rPr lang="en-US" sz="2400" spc="-2" dirty="0">
                <a:solidFill>
                  <a:srgbClr val="231F1D"/>
                </a:solidFill>
                <a:latin typeface="Arimo"/>
              </a:rPr>
              <a:t> </a:t>
            </a:r>
            <a:r>
              <a:rPr lang="en-US" sz="2400" spc="-2" dirty="0" err="1">
                <a:solidFill>
                  <a:srgbClr val="231F1D"/>
                </a:solidFill>
                <a:latin typeface="Arimo"/>
              </a:rPr>
              <a:t>mắc</a:t>
            </a:r>
            <a:r>
              <a:rPr lang="en-US" sz="2400" spc="-2" dirty="0">
                <a:solidFill>
                  <a:srgbClr val="231F1D"/>
                </a:solidFill>
                <a:latin typeface="Arimo"/>
              </a:rPr>
              <a:t> </a:t>
            </a:r>
            <a:r>
              <a:rPr lang="en-US" sz="2400" spc="-2" dirty="0" err="1">
                <a:solidFill>
                  <a:srgbClr val="231F1D"/>
                </a:solidFill>
                <a:latin typeface="Arimo"/>
              </a:rPr>
              <a:t>các</a:t>
            </a:r>
            <a:r>
              <a:rPr lang="en-US" sz="2400" spc="-2" dirty="0">
                <a:solidFill>
                  <a:srgbClr val="231F1D"/>
                </a:solidFill>
                <a:latin typeface="Arimo"/>
              </a:rPr>
              <a:t> </a:t>
            </a:r>
            <a:r>
              <a:rPr lang="en-US" sz="2400" spc="-2" dirty="0" err="1">
                <a:solidFill>
                  <a:srgbClr val="231F1D"/>
                </a:solidFill>
                <a:latin typeface="Arimo"/>
              </a:rPr>
              <a:t>bệnh</a:t>
            </a:r>
            <a:r>
              <a:rPr lang="en-US" sz="2400" spc="-2" dirty="0">
                <a:solidFill>
                  <a:srgbClr val="231F1D"/>
                </a:solidFill>
                <a:latin typeface="Arimo"/>
              </a:rPr>
              <a:t> </a:t>
            </a:r>
            <a:r>
              <a:rPr lang="en-US" sz="2400" spc="-2" dirty="0" err="1">
                <a:solidFill>
                  <a:srgbClr val="231F1D"/>
                </a:solidFill>
                <a:latin typeface="Arimo"/>
              </a:rPr>
              <a:t>về</a:t>
            </a:r>
            <a:r>
              <a:rPr lang="en-US" sz="2400" spc="-2" dirty="0">
                <a:solidFill>
                  <a:srgbClr val="231F1D"/>
                </a:solidFill>
                <a:latin typeface="Arimo"/>
              </a:rPr>
              <a:t> </a:t>
            </a:r>
            <a:r>
              <a:rPr lang="en-US" sz="2400" spc="-2" dirty="0" err="1">
                <a:solidFill>
                  <a:srgbClr val="231F1D"/>
                </a:solidFill>
                <a:latin typeface="Arimo"/>
              </a:rPr>
              <a:t>tim</a:t>
            </a:r>
            <a:r>
              <a:rPr lang="en-US" sz="2400" spc="-2" dirty="0">
                <a:solidFill>
                  <a:srgbClr val="231F1D"/>
                </a:solidFill>
                <a:latin typeface="Arimo"/>
              </a:rPr>
              <a:t> </a:t>
            </a:r>
            <a:r>
              <a:rPr lang="en-US" sz="2400" spc="-2" dirty="0" err="1">
                <a:solidFill>
                  <a:srgbClr val="231F1D"/>
                </a:solidFill>
                <a:latin typeface="Arimo"/>
              </a:rPr>
              <a:t>mạch</a:t>
            </a:r>
            <a:r>
              <a:rPr lang="en-US" sz="2400" spc="-2" dirty="0">
                <a:solidFill>
                  <a:srgbClr val="231F1D"/>
                </a:solidFill>
                <a:latin typeface="Arimo"/>
              </a:rPr>
              <a:t>, </a:t>
            </a:r>
            <a:r>
              <a:rPr lang="en-US" sz="2400" spc="-2" dirty="0" err="1">
                <a:solidFill>
                  <a:srgbClr val="231F1D"/>
                </a:solidFill>
                <a:latin typeface="Arimo"/>
              </a:rPr>
              <a:t>cơ</a:t>
            </a:r>
            <a:r>
              <a:rPr lang="en-US" sz="2400" spc="-2" dirty="0">
                <a:solidFill>
                  <a:srgbClr val="231F1D"/>
                </a:solidFill>
                <a:latin typeface="Arimo"/>
              </a:rPr>
              <a:t> </a:t>
            </a:r>
            <a:r>
              <a:rPr lang="en-US" sz="2400" spc="-2" dirty="0" err="1">
                <a:solidFill>
                  <a:srgbClr val="231F1D"/>
                </a:solidFill>
                <a:latin typeface="Arimo"/>
              </a:rPr>
              <a:t>bắp</a:t>
            </a:r>
            <a:r>
              <a:rPr lang="en-US" sz="2400" spc="-2" dirty="0">
                <a:solidFill>
                  <a:srgbClr val="231F1D"/>
                </a:solidFill>
                <a:latin typeface="Arimo"/>
              </a:rPr>
              <a:t>, </a:t>
            </a:r>
            <a:r>
              <a:rPr lang="en-US" sz="2400" spc="-2" dirty="0" err="1">
                <a:solidFill>
                  <a:srgbClr val="231F1D"/>
                </a:solidFill>
                <a:latin typeface="Arimo"/>
              </a:rPr>
              <a:t>phổi</a:t>
            </a:r>
            <a:r>
              <a:rPr lang="en-US" sz="2400" spc="-2" dirty="0">
                <a:solidFill>
                  <a:srgbClr val="231F1D"/>
                </a:solidFill>
                <a:latin typeface="Arimo"/>
              </a:rPr>
              <a:t> hay </a:t>
            </a:r>
            <a:r>
              <a:rPr lang="en-US" sz="2400" spc="-2" dirty="0" err="1">
                <a:solidFill>
                  <a:srgbClr val="231F1D"/>
                </a:solidFill>
                <a:latin typeface="Arimo"/>
              </a:rPr>
              <a:t>xương</a:t>
            </a:r>
            <a:r>
              <a:rPr lang="en-US" sz="2400" spc="-2" dirty="0">
                <a:solidFill>
                  <a:srgbClr val="231F1D"/>
                </a:solidFill>
                <a:latin typeface="Arimo"/>
              </a:rPr>
              <a:t> </a:t>
            </a:r>
            <a:r>
              <a:rPr lang="en-US" sz="2400" spc="-2" dirty="0" err="1">
                <a:solidFill>
                  <a:srgbClr val="231F1D"/>
                </a:solidFill>
                <a:latin typeface="Arimo"/>
              </a:rPr>
              <a:t>khớp</a:t>
            </a:r>
            <a:r>
              <a:rPr lang="en-US" sz="2400" spc="-2" dirty="0">
                <a:solidFill>
                  <a:srgbClr val="231F1D"/>
                </a:solidFill>
                <a:latin typeface="Arimo"/>
              </a:rPr>
              <a:t>... </a:t>
            </a:r>
            <a:r>
              <a:rPr lang="en-US" sz="2400" spc="-2" dirty="0" err="1">
                <a:solidFill>
                  <a:srgbClr val="231F1D"/>
                </a:solidFill>
                <a:latin typeface="Arimo"/>
              </a:rPr>
              <a:t>Các</a:t>
            </a:r>
            <a:r>
              <a:rPr lang="en-US" sz="2400" spc="-2" dirty="0">
                <a:solidFill>
                  <a:srgbClr val="231F1D"/>
                </a:solidFill>
                <a:latin typeface="Arimo"/>
              </a:rPr>
              <a:t> </a:t>
            </a:r>
            <a:r>
              <a:rPr lang="en-US" sz="2400" spc="-2" dirty="0" err="1">
                <a:solidFill>
                  <a:srgbClr val="231F1D"/>
                </a:solidFill>
                <a:latin typeface="Arimo"/>
              </a:rPr>
              <a:t>nguy</a:t>
            </a:r>
            <a:r>
              <a:rPr lang="en-US" sz="2400" spc="-2" dirty="0">
                <a:solidFill>
                  <a:srgbClr val="231F1D"/>
                </a:solidFill>
                <a:latin typeface="Arimo"/>
              </a:rPr>
              <a:t> </a:t>
            </a:r>
            <a:r>
              <a:rPr lang="en-US" sz="2400" spc="-2" dirty="0" err="1">
                <a:solidFill>
                  <a:srgbClr val="231F1D"/>
                </a:solidFill>
                <a:latin typeface="Arimo"/>
              </a:rPr>
              <a:t>cơ</a:t>
            </a:r>
            <a:r>
              <a:rPr lang="en-US" sz="2400" spc="-2" dirty="0">
                <a:solidFill>
                  <a:srgbClr val="231F1D"/>
                </a:solidFill>
                <a:latin typeface="Arimo"/>
              </a:rPr>
              <a:t> </a:t>
            </a:r>
            <a:r>
              <a:rPr lang="en-US" sz="2400" spc="-2" dirty="0" err="1">
                <a:solidFill>
                  <a:srgbClr val="231F1D"/>
                </a:solidFill>
                <a:latin typeface="Arimo"/>
              </a:rPr>
              <a:t>mắc</a:t>
            </a:r>
            <a:r>
              <a:rPr lang="en-US" sz="2400" spc="-2" dirty="0">
                <a:solidFill>
                  <a:srgbClr val="231F1D"/>
                </a:solidFill>
                <a:latin typeface="Arimo"/>
              </a:rPr>
              <a:t> </a:t>
            </a:r>
            <a:r>
              <a:rPr lang="en-US" sz="2400" spc="-2" dirty="0" err="1">
                <a:solidFill>
                  <a:srgbClr val="231F1D"/>
                </a:solidFill>
                <a:latin typeface="Arimo"/>
              </a:rPr>
              <a:t>các</a:t>
            </a:r>
            <a:r>
              <a:rPr lang="en-US" sz="2400" spc="-2" dirty="0">
                <a:solidFill>
                  <a:srgbClr val="231F1D"/>
                </a:solidFill>
                <a:latin typeface="Arimo"/>
              </a:rPr>
              <a:t> </a:t>
            </a:r>
            <a:r>
              <a:rPr lang="en-US" sz="2400" spc="-2" dirty="0" err="1">
                <a:solidFill>
                  <a:srgbClr val="231F1D"/>
                </a:solidFill>
                <a:latin typeface="Arimo"/>
              </a:rPr>
              <a:t>bệnh</a:t>
            </a:r>
            <a:r>
              <a:rPr lang="en-US" sz="2400" spc="-2" dirty="0">
                <a:solidFill>
                  <a:srgbClr val="231F1D"/>
                </a:solidFill>
                <a:latin typeface="Arimo"/>
              </a:rPr>
              <a:t> </a:t>
            </a:r>
            <a:r>
              <a:rPr lang="en-US" sz="2400" spc="-2" dirty="0" err="1">
                <a:solidFill>
                  <a:srgbClr val="231F1D"/>
                </a:solidFill>
                <a:latin typeface="Arimo"/>
              </a:rPr>
              <a:t>về</a:t>
            </a:r>
            <a:r>
              <a:rPr lang="en-US" sz="2400" spc="-2" dirty="0">
                <a:solidFill>
                  <a:srgbClr val="231F1D"/>
                </a:solidFill>
                <a:latin typeface="Arimo"/>
              </a:rPr>
              <a:t> </a:t>
            </a:r>
            <a:r>
              <a:rPr lang="en-US" sz="2400" spc="-2" dirty="0" err="1">
                <a:solidFill>
                  <a:srgbClr val="231F1D"/>
                </a:solidFill>
                <a:latin typeface="Arimo"/>
              </a:rPr>
              <a:t>suy</a:t>
            </a:r>
            <a:r>
              <a:rPr lang="en-US" sz="2400" spc="-2" dirty="0">
                <a:solidFill>
                  <a:srgbClr val="231F1D"/>
                </a:solidFill>
                <a:latin typeface="Arimo"/>
              </a:rPr>
              <a:t> </a:t>
            </a:r>
            <a:r>
              <a:rPr lang="en-US" sz="2400" spc="-2" dirty="0" err="1">
                <a:solidFill>
                  <a:srgbClr val="231F1D"/>
                </a:solidFill>
                <a:latin typeface="Arimo"/>
              </a:rPr>
              <a:t>tim</a:t>
            </a:r>
            <a:r>
              <a:rPr lang="en-US" sz="2400" spc="-2" dirty="0">
                <a:solidFill>
                  <a:srgbClr val="231F1D"/>
                </a:solidFill>
                <a:latin typeface="Arimo"/>
              </a:rPr>
              <a:t>, </a:t>
            </a:r>
            <a:r>
              <a:rPr lang="en-US" sz="2400" spc="-2" dirty="0" err="1">
                <a:solidFill>
                  <a:srgbClr val="231F1D"/>
                </a:solidFill>
                <a:latin typeface="Arimo"/>
              </a:rPr>
              <a:t>tiểu</a:t>
            </a:r>
            <a:r>
              <a:rPr lang="en-US" sz="2400" spc="-2" dirty="0">
                <a:solidFill>
                  <a:srgbClr val="231F1D"/>
                </a:solidFill>
                <a:latin typeface="Arimo"/>
              </a:rPr>
              <a:t> </a:t>
            </a:r>
            <a:r>
              <a:rPr lang="en-US" sz="2400" spc="-2" dirty="0" err="1">
                <a:solidFill>
                  <a:srgbClr val="231F1D"/>
                </a:solidFill>
                <a:latin typeface="Arimo"/>
              </a:rPr>
              <a:t>đường</a:t>
            </a:r>
            <a:r>
              <a:rPr lang="en-US" sz="2400" spc="-2" dirty="0">
                <a:solidFill>
                  <a:srgbClr val="231F1D"/>
                </a:solidFill>
                <a:latin typeface="Arimo"/>
              </a:rPr>
              <a:t>, </a:t>
            </a:r>
            <a:r>
              <a:rPr lang="en-US" sz="2400" spc="-2" dirty="0" err="1">
                <a:solidFill>
                  <a:srgbClr val="231F1D"/>
                </a:solidFill>
                <a:latin typeface="Arimo"/>
              </a:rPr>
              <a:t>đột</a:t>
            </a:r>
            <a:r>
              <a:rPr lang="en-US" sz="2400" spc="-2" dirty="0">
                <a:solidFill>
                  <a:srgbClr val="231F1D"/>
                </a:solidFill>
                <a:latin typeface="Arimo"/>
              </a:rPr>
              <a:t> </a:t>
            </a:r>
            <a:r>
              <a:rPr lang="en-US" sz="2400" spc="-2" dirty="0" err="1">
                <a:solidFill>
                  <a:srgbClr val="231F1D"/>
                </a:solidFill>
                <a:latin typeface="Arimo"/>
              </a:rPr>
              <a:t>quy</a:t>
            </a:r>
            <a:r>
              <a:rPr lang="en-US" sz="2400" spc="-2" dirty="0">
                <a:solidFill>
                  <a:srgbClr val="231F1D"/>
                </a:solidFill>
                <a:latin typeface="Arimo"/>
              </a:rPr>
              <a:t>... </a:t>
            </a:r>
            <a:r>
              <a:rPr lang="en-US" sz="2400" spc="-2" dirty="0" err="1">
                <a:solidFill>
                  <a:srgbClr val="231F1D"/>
                </a:solidFill>
                <a:latin typeface="Arimo"/>
              </a:rPr>
              <a:t>cũng</a:t>
            </a:r>
            <a:r>
              <a:rPr lang="en-US" sz="2400" spc="-2" dirty="0">
                <a:solidFill>
                  <a:srgbClr val="231F1D"/>
                </a:solidFill>
                <a:latin typeface="Arimo"/>
              </a:rPr>
              <a:t> </a:t>
            </a:r>
            <a:r>
              <a:rPr lang="en-US" sz="2400" spc="-2" dirty="0" err="1">
                <a:solidFill>
                  <a:srgbClr val="231F1D"/>
                </a:solidFill>
                <a:latin typeface="Arimo"/>
              </a:rPr>
              <a:t>sẽ</a:t>
            </a:r>
            <a:r>
              <a:rPr lang="en-US" sz="2400" spc="-2" dirty="0">
                <a:solidFill>
                  <a:srgbClr val="231F1D"/>
                </a:solidFill>
                <a:latin typeface="Arimo"/>
              </a:rPr>
              <a:t> </a:t>
            </a:r>
            <a:r>
              <a:rPr lang="en-US" sz="2400" spc="-2" dirty="0" err="1">
                <a:solidFill>
                  <a:srgbClr val="231F1D"/>
                </a:solidFill>
                <a:latin typeface="Arimo"/>
              </a:rPr>
              <a:t>được</a:t>
            </a:r>
            <a:r>
              <a:rPr lang="en-US" sz="2400" spc="-2" dirty="0">
                <a:solidFill>
                  <a:srgbClr val="231F1D"/>
                </a:solidFill>
                <a:latin typeface="Arimo"/>
              </a:rPr>
              <a:t> </a:t>
            </a:r>
            <a:r>
              <a:rPr lang="en-US" sz="2400" spc="-2" dirty="0" err="1">
                <a:solidFill>
                  <a:srgbClr val="231F1D"/>
                </a:solidFill>
                <a:latin typeface="Arimo"/>
              </a:rPr>
              <a:t>giảm</a:t>
            </a:r>
            <a:r>
              <a:rPr lang="en-US" sz="2400" spc="-2" dirty="0">
                <a:solidFill>
                  <a:srgbClr val="231F1D"/>
                </a:solidFill>
                <a:latin typeface="Arimo"/>
              </a:rPr>
              <a:t> </a:t>
            </a:r>
            <a:r>
              <a:rPr lang="en-US" sz="2400" spc="-2" dirty="0" err="1">
                <a:solidFill>
                  <a:srgbClr val="231F1D"/>
                </a:solidFill>
                <a:latin typeface="Arimo"/>
              </a:rPr>
              <a:t>thiểu</a:t>
            </a:r>
            <a:r>
              <a:rPr lang="en-US" sz="2400" spc="-2" dirty="0">
                <a:solidFill>
                  <a:srgbClr val="231F1D"/>
                </a:solidFill>
                <a:latin typeface="Arimo"/>
              </a:rPr>
              <a:t> </a:t>
            </a:r>
            <a:r>
              <a:rPr lang="en-US" sz="2400" spc="-2" dirty="0" err="1">
                <a:solidFill>
                  <a:srgbClr val="231F1D"/>
                </a:solidFill>
                <a:latin typeface="Arimo"/>
              </a:rPr>
              <a:t>đáng</a:t>
            </a:r>
            <a:r>
              <a:rPr lang="en-US" sz="2400" spc="-2" dirty="0">
                <a:solidFill>
                  <a:srgbClr val="231F1D"/>
                </a:solidFill>
                <a:latin typeface="Arimo"/>
              </a:rPr>
              <a:t> </a:t>
            </a:r>
            <a:r>
              <a:rPr lang="en-US" sz="2400" spc="-2" dirty="0" err="1">
                <a:solidFill>
                  <a:srgbClr val="231F1D"/>
                </a:solidFill>
                <a:latin typeface="Arimo"/>
              </a:rPr>
              <a:t>kể</a:t>
            </a:r>
            <a:r>
              <a:rPr lang="en-US" sz="2400" spc="-2" dirty="0">
                <a:solidFill>
                  <a:srgbClr val="231F1D"/>
                </a:solidFill>
                <a:latin typeface="Arimo"/>
              </a:rPr>
              <a:t>.</a:t>
            </a:r>
          </a:p>
        </p:txBody>
      </p:sp>
      <p:sp>
        <p:nvSpPr>
          <p:cNvPr id="6" name="TextBox 6"/>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2.1. Lợi ích tập luyện môn thể thao.</a:t>
            </a:r>
          </a:p>
        </p:txBody>
      </p:sp>
      <p:sp>
        <p:nvSpPr>
          <p:cNvPr id="7" name="TextBox 7"/>
          <p:cNvSpPr txBox="1"/>
          <p:nvPr/>
        </p:nvSpPr>
        <p:spPr>
          <a:xfrm>
            <a:off x="57005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608335" y="4379082"/>
            <a:ext cx="7071331" cy="4879218"/>
          </a:xfrm>
          <a:prstGeom prst="rect">
            <a:avLst/>
          </a:prstGeom>
        </p:spPr>
      </p:pic>
      <p:sp>
        <p:nvSpPr>
          <p:cNvPr id="5" name="TextBox 5"/>
          <p:cNvSpPr txBox="1"/>
          <p:nvPr/>
        </p:nvSpPr>
        <p:spPr>
          <a:xfrm>
            <a:off x="383323" y="1733788"/>
            <a:ext cx="17444240" cy="25107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Giảm stress hiệu quả.</a:t>
            </a:r>
          </a:p>
          <a:p>
            <a:pPr marL="1036320" lvl="2" indent="-345440" algn="just">
              <a:lnSpc>
                <a:spcPts val="3359"/>
              </a:lnSpc>
              <a:buFont typeface="Arial"/>
              <a:buChar char="⚬"/>
            </a:pPr>
            <a:r>
              <a:rPr lang="en-US" sz="2400">
                <a:solidFill>
                  <a:srgbClr val="231F1D"/>
                </a:solidFill>
                <a:latin typeface="Arialle"/>
              </a:rPr>
              <a:t>Các nghiên cứu khoa học đều chỉ ra rằng, luyện tập thể dục thể thao là một trong những phương pháp tốt nhất giúp giảm căng thẳng, mệt mỏi sau cả ngày làm việc mệt nhọc.</a:t>
            </a:r>
          </a:p>
          <a:p>
            <a:pPr marL="518160" lvl="1" indent="-259080" algn="just">
              <a:lnSpc>
                <a:spcPts val="3359"/>
              </a:lnSpc>
              <a:buFont typeface="Arial"/>
              <a:buChar char="•"/>
            </a:pPr>
            <a:r>
              <a:rPr lang="en-US" sz="2400">
                <a:solidFill>
                  <a:srgbClr val="231F1D"/>
                </a:solidFill>
                <a:latin typeface="Arialle Bold"/>
              </a:rPr>
              <a:t>Ăn ngon miệng, ngủ sâu giấc.</a:t>
            </a:r>
          </a:p>
          <a:p>
            <a:pPr marL="1036320" lvl="2" indent="-345440" algn="just">
              <a:lnSpc>
                <a:spcPts val="3359"/>
              </a:lnSpc>
              <a:buFont typeface="Arial"/>
              <a:buChar char="⚬"/>
            </a:pPr>
            <a:r>
              <a:rPr lang="en-US" sz="2400">
                <a:solidFill>
                  <a:srgbClr val="231F1D"/>
                </a:solidFill>
                <a:latin typeface="Arialle"/>
              </a:rPr>
              <a:t>Luyện tập Fitness giúp cơ thể đốt cháy calo, bạn sẽ nhanh chóng cảm thấy đói bụng và nhờ đó các bữa ăn cũng trở nên ngon miệng hơn, giấc ngủ cũng sẽ sâu, ngon hơn sau một ngày vận động.</a:t>
            </a:r>
          </a:p>
        </p:txBody>
      </p:sp>
      <p:sp>
        <p:nvSpPr>
          <p:cNvPr id="6" name="TextBox 6"/>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2.1. Lợi ích tập luyện môn thể thao.</a:t>
            </a:r>
          </a:p>
        </p:txBody>
      </p:sp>
      <p:sp>
        <p:nvSpPr>
          <p:cNvPr id="7" name="TextBox 7"/>
          <p:cNvSpPr txBox="1"/>
          <p:nvPr/>
        </p:nvSpPr>
        <p:spPr>
          <a:xfrm>
            <a:off x="57005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sp>
        <p:nvSpPr>
          <p:cNvPr id="4" name="TextBox 4"/>
          <p:cNvSpPr txBox="1"/>
          <p:nvPr/>
        </p:nvSpPr>
        <p:spPr>
          <a:xfrm>
            <a:off x="421423" y="1733788"/>
            <a:ext cx="17444240" cy="1705082"/>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err="1">
                <a:solidFill>
                  <a:srgbClr val="231F1D"/>
                </a:solidFill>
                <a:latin typeface="Arialle"/>
              </a:rPr>
              <a:t>Vệ</a:t>
            </a:r>
            <a:r>
              <a:rPr lang="en-US" sz="2400" dirty="0">
                <a:solidFill>
                  <a:srgbClr val="231F1D"/>
                </a:solidFill>
                <a:latin typeface="Arialle"/>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học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một</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 </a:t>
            </a:r>
            <a:r>
              <a:rPr lang="en-US" sz="2400" dirty="0" err="1">
                <a:solidFill>
                  <a:srgbClr val="231F1D"/>
                </a:solidFill>
                <a:latin typeface="Arimo"/>
              </a:rPr>
              <a:t>khoa</a:t>
            </a:r>
            <a:r>
              <a:rPr lang="en-US" sz="2400" dirty="0">
                <a:solidFill>
                  <a:srgbClr val="231F1D"/>
                </a:solidFill>
                <a:latin typeface="Arimo"/>
              </a:rPr>
              <a:t> </a:t>
            </a:r>
            <a:r>
              <a:rPr lang="en-US" sz="2400" dirty="0" err="1">
                <a:solidFill>
                  <a:srgbClr val="231F1D"/>
                </a:solidFill>
                <a:latin typeface="Arimo"/>
              </a:rPr>
              <a:t>học</a:t>
            </a:r>
            <a:r>
              <a:rPr lang="en-US" sz="2400" dirty="0">
                <a:solidFill>
                  <a:srgbClr val="231F1D"/>
                </a:solidFill>
                <a:latin typeface="Arimo"/>
              </a:rPr>
              <a:t> </a:t>
            </a:r>
            <a:r>
              <a:rPr lang="en-US" sz="2400" dirty="0" err="1">
                <a:solidFill>
                  <a:srgbClr val="231F1D"/>
                </a:solidFill>
                <a:latin typeface="Arimo"/>
              </a:rPr>
              <a:t>nằm</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khoa</a:t>
            </a:r>
            <a:r>
              <a:rPr lang="en-US" sz="2400" dirty="0">
                <a:solidFill>
                  <a:srgbClr val="231F1D"/>
                </a:solidFill>
                <a:latin typeface="Arimo"/>
              </a:rPr>
              <a:t> </a:t>
            </a:r>
            <a:r>
              <a:rPr lang="en-US" sz="2400" dirty="0" err="1">
                <a:solidFill>
                  <a:srgbClr val="231F1D"/>
                </a:solidFill>
                <a:latin typeface="Arimo"/>
              </a:rPr>
              <a:t>học</a:t>
            </a:r>
            <a:r>
              <a:rPr lang="en-US" sz="2400" dirty="0">
                <a:solidFill>
                  <a:srgbClr val="231F1D"/>
                </a:solidFill>
                <a:latin typeface="Arimo"/>
              </a:rPr>
              <a:t> </a:t>
            </a:r>
            <a:r>
              <a:rPr lang="en-US" sz="2400" dirty="0" err="1">
                <a:solidFill>
                  <a:srgbClr val="231F1D"/>
                </a:solidFill>
                <a:latin typeface="Arimo"/>
              </a:rPr>
              <a:t>vệ</a:t>
            </a:r>
            <a:r>
              <a:rPr lang="en-US" sz="2400" dirty="0">
                <a:solidFill>
                  <a:srgbClr val="231F1D"/>
                </a:solidFill>
                <a:latin typeface="Arimo"/>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chung</a:t>
            </a:r>
            <a:r>
              <a:rPr lang="en-US" sz="2400" dirty="0">
                <a:solidFill>
                  <a:srgbClr val="231F1D"/>
                </a:solidFill>
                <a:latin typeface="Arimo"/>
              </a:rPr>
              <a:t> </a:t>
            </a:r>
            <a:r>
              <a:rPr lang="en-US" sz="2400" dirty="0" err="1">
                <a:solidFill>
                  <a:srgbClr val="231F1D"/>
                </a:solidFill>
                <a:latin typeface="Arimo"/>
              </a:rPr>
              <a:t>nhưng</a:t>
            </a:r>
            <a:r>
              <a:rPr lang="en-US" sz="2400" dirty="0">
                <a:solidFill>
                  <a:srgbClr val="231F1D"/>
                </a:solidFill>
                <a:latin typeface="Arimo"/>
              </a:rPr>
              <a:t> </a:t>
            </a:r>
            <a:r>
              <a:rPr lang="en-US" sz="2400" dirty="0" err="1">
                <a:solidFill>
                  <a:srgbClr val="231F1D"/>
                </a:solidFill>
                <a:latin typeface="Arimo"/>
              </a:rPr>
              <a:t>đi</a:t>
            </a:r>
            <a:r>
              <a:rPr lang="en-US" sz="2400" dirty="0">
                <a:solidFill>
                  <a:srgbClr val="231F1D"/>
                </a:solidFill>
                <a:latin typeface="Arimo"/>
              </a:rPr>
              <a:t> </a:t>
            </a:r>
            <a:r>
              <a:rPr lang="en-US" sz="2400" dirty="0" err="1">
                <a:solidFill>
                  <a:srgbClr val="231F1D"/>
                </a:solidFill>
                <a:latin typeface="Arimo"/>
              </a:rPr>
              <a:t>sâu</a:t>
            </a:r>
            <a:r>
              <a:rPr lang="en-US" sz="2400" dirty="0">
                <a:solidFill>
                  <a:srgbClr val="231F1D"/>
                </a:solidFill>
                <a:latin typeface="Arimo"/>
              </a:rPr>
              <a:t> </a:t>
            </a:r>
            <a:r>
              <a:rPr lang="en-US" sz="2400" dirty="0" err="1">
                <a:solidFill>
                  <a:srgbClr val="231F1D"/>
                </a:solidFill>
                <a:latin typeface="Arimo"/>
              </a:rPr>
              <a:t>nghiên</a:t>
            </a:r>
            <a:r>
              <a:rPr lang="en-US" sz="2400" dirty="0">
                <a:solidFill>
                  <a:srgbClr val="231F1D"/>
                </a:solidFill>
                <a:latin typeface="Arimo"/>
              </a:rPr>
              <a:t> </a:t>
            </a:r>
            <a:r>
              <a:rPr lang="en-US" sz="2400" dirty="0" err="1">
                <a:solidFill>
                  <a:srgbClr val="231F1D"/>
                </a:solidFill>
                <a:latin typeface="Arimo"/>
              </a:rPr>
              <a:t>cứu</a:t>
            </a:r>
            <a:r>
              <a:rPr lang="en-US" sz="2400" dirty="0">
                <a:solidFill>
                  <a:srgbClr val="231F1D"/>
                </a:solidFill>
                <a:latin typeface="Arimo"/>
              </a:rPr>
              <a:t> </a:t>
            </a:r>
            <a:r>
              <a:rPr lang="en-US" sz="2400" dirty="0" err="1">
                <a:solidFill>
                  <a:srgbClr val="231F1D"/>
                </a:solidFill>
                <a:latin typeface="Arimo"/>
              </a:rPr>
              <a:t>chuyên</a:t>
            </a:r>
            <a:r>
              <a:rPr lang="en-US" sz="2400" dirty="0">
                <a:solidFill>
                  <a:srgbClr val="231F1D"/>
                </a:solidFill>
                <a:latin typeface="Arimo"/>
              </a:rPr>
              <a:t> </a:t>
            </a:r>
            <a:r>
              <a:rPr lang="en-US" sz="2400" dirty="0" err="1">
                <a:solidFill>
                  <a:srgbClr val="231F1D"/>
                </a:solidFill>
                <a:latin typeface="Arimo"/>
              </a:rPr>
              <a:t>ngành</a:t>
            </a:r>
            <a:r>
              <a:rPr lang="en-US" sz="2400" dirty="0">
                <a:solidFill>
                  <a:srgbClr val="231F1D"/>
                </a:solidFill>
                <a:latin typeface="Arimo"/>
              </a:rPr>
              <a:t> </a:t>
            </a:r>
            <a:r>
              <a:rPr lang="en-US" sz="2400" dirty="0" err="1">
                <a:solidFill>
                  <a:srgbClr val="231F1D"/>
                </a:solidFill>
                <a:latin typeface="Arimo"/>
              </a:rPr>
              <a:t>hẹp</a:t>
            </a:r>
            <a:r>
              <a:rPr lang="en-US" sz="2400" dirty="0">
                <a:solidFill>
                  <a:srgbClr val="231F1D"/>
                </a:solidFill>
                <a:latin typeface="Arimo"/>
              </a:rPr>
              <a:t> </a:t>
            </a:r>
            <a:r>
              <a:rPr lang="en-US" sz="2400" dirty="0" err="1">
                <a:solidFill>
                  <a:srgbClr val="231F1D"/>
                </a:solidFill>
                <a:latin typeface="Arimo"/>
              </a:rPr>
              <a:t>về</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 </a:t>
            </a:r>
            <a:r>
              <a:rPr lang="en-US" sz="2400" dirty="0" err="1">
                <a:solidFill>
                  <a:srgbClr val="231F1D"/>
                </a:solidFill>
                <a:latin typeface="Arimo"/>
              </a:rPr>
              <a:t>Cụ</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nghiên</a:t>
            </a:r>
            <a:r>
              <a:rPr lang="en-US" sz="2400" dirty="0">
                <a:solidFill>
                  <a:srgbClr val="231F1D"/>
                </a:solidFill>
                <a:latin typeface="Arimo"/>
              </a:rPr>
              <a:t> </a:t>
            </a:r>
            <a:r>
              <a:rPr lang="en-US" sz="2400" dirty="0" err="1">
                <a:solidFill>
                  <a:srgbClr val="231F1D"/>
                </a:solidFill>
                <a:latin typeface="Arimo"/>
              </a:rPr>
              <a:t>cứu</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yếu</a:t>
            </a:r>
            <a:r>
              <a:rPr lang="en-US" sz="2400" dirty="0">
                <a:solidFill>
                  <a:srgbClr val="231F1D"/>
                </a:solidFill>
                <a:latin typeface="Arimo"/>
              </a:rPr>
              <a:t> </a:t>
            </a:r>
            <a:r>
              <a:rPr lang="en-US" sz="2400" dirty="0" err="1">
                <a:solidFill>
                  <a:srgbClr val="231F1D"/>
                </a:solidFill>
                <a:latin typeface="Arimo"/>
              </a:rPr>
              <a:t>tố</a:t>
            </a:r>
            <a:r>
              <a:rPr lang="en-US" sz="2400" dirty="0">
                <a:solidFill>
                  <a:srgbClr val="231F1D"/>
                </a:solidFill>
                <a:latin typeface="Arimo"/>
              </a:rPr>
              <a:t> </a:t>
            </a:r>
            <a:r>
              <a:rPr lang="en-US" sz="2400" dirty="0" err="1">
                <a:solidFill>
                  <a:srgbClr val="231F1D"/>
                </a:solidFill>
                <a:latin typeface="Arimo"/>
              </a:rPr>
              <a:t>môi</a:t>
            </a:r>
            <a:r>
              <a:rPr lang="en-US" sz="2400" dirty="0">
                <a:solidFill>
                  <a:srgbClr val="231F1D"/>
                </a:solidFill>
                <a:latin typeface="Arimo"/>
              </a:rPr>
              <a:t> </a:t>
            </a:r>
            <a:r>
              <a:rPr lang="en-US" sz="2400" dirty="0" err="1">
                <a:solidFill>
                  <a:srgbClr val="231F1D"/>
                </a:solidFill>
                <a:latin typeface="Arimo"/>
              </a:rPr>
              <a:t>trường</a:t>
            </a:r>
            <a:r>
              <a:rPr lang="en-US" sz="2400" dirty="0">
                <a:solidFill>
                  <a:srgbClr val="231F1D"/>
                </a:solidFill>
                <a:latin typeface="Arimo"/>
              </a:rPr>
              <a:t> </a:t>
            </a:r>
            <a:r>
              <a:rPr lang="en-US" sz="2400" dirty="0" err="1">
                <a:solidFill>
                  <a:srgbClr val="231F1D"/>
                </a:solidFill>
                <a:latin typeface="Arimo"/>
              </a:rPr>
              <a:t>bên</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bên</a:t>
            </a:r>
            <a:r>
              <a:rPr lang="en-US" sz="2400" dirty="0">
                <a:solidFill>
                  <a:srgbClr val="231F1D"/>
                </a:solidFill>
                <a:latin typeface="Arimo"/>
              </a:rPr>
              <a:t> </a:t>
            </a:r>
            <a:r>
              <a:rPr lang="en-US" sz="2400" dirty="0" err="1">
                <a:solidFill>
                  <a:srgbClr val="231F1D"/>
                </a:solidFill>
                <a:latin typeface="Arimo"/>
              </a:rPr>
              <a:t>ngoài</a:t>
            </a:r>
            <a:r>
              <a:rPr lang="en-US" sz="2400" dirty="0">
                <a:solidFill>
                  <a:srgbClr val="231F1D"/>
                </a:solidFill>
                <a:latin typeface="Arimo"/>
              </a:rPr>
              <a:t> </a:t>
            </a:r>
            <a:r>
              <a:rPr lang="en-US" sz="2400" dirty="0" err="1">
                <a:solidFill>
                  <a:srgbClr val="231F1D"/>
                </a:solidFill>
                <a:latin typeface="Arimo"/>
              </a:rPr>
              <a:t>lên</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người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 qua </a:t>
            </a:r>
            <a:r>
              <a:rPr lang="en-US" sz="2400" dirty="0" err="1">
                <a:solidFill>
                  <a:srgbClr val="231F1D"/>
                </a:solidFill>
                <a:latin typeface="Arimo"/>
              </a:rPr>
              <a:t>đó</a:t>
            </a:r>
            <a:r>
              <a:rPr lang="en-US" sz="2400" dirty="0">
                <a:solidFill>
                  <a:srgbClr val="231F1D"/>
                </a:solidFill>
                <a:latin typeface="Arimo"/>
              </a:rPr>
              <a:t> </a:t>
            </a:r>
            <a:r>
              <a:rPr lang="en-US" sz="2400" dirty="0" err="1">
                <a:solidFill>
                  <a:srgbClr val="231F1D"/>
                </a:solidFill>
                <a:latin typeface="Arimo"/>
              </a:rPr>
              <a:t>loại</a:t>
            </a:r>
            <a:r>
              <a:rPr lang="en-US" sz="2400" dirty="0">
                <a:solidFill>
                  <a:srgbClr val="231F1D"/>
                </a:solidFill>
                <a:latin typeface="Arimo"/>
              </a:rPr>
              <a:t> </a:t>
            </a:r>
            <a:r>
              <a:rPr lang="en-US" sz="2400" dirty="0" err="1">
                <a:solidFill>
                  <a:srgbClr val="231F1D"/>
                </a:solidFill>
                <a:latin typeface="Arimo"/>
              </a:rPr>
              <a:t>trừ</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nhân</a:t>
            </a:r>
            <a:r>
              <a:rPr lang="en-US" sz="2400" dirty="0">
                <a:solidFill>
                  <a:srgbClr val="231F1D"/>
                </a:solidFill>
                <a:latin typeface="Arimo"/>
              </a:rPr>
              <a:t> </a:t>
            </a:r>
            <a:r>
              <a:rPr lang="en-US" sz="2400" dirty="0" err="1">
                <a:solidFill>
                  <a:srgbClr val="231F1D"/>
                </a:solidFill>
                <a:latin typeface="Arimo"/>
              </a:rPr>
              <a:t>xấu</a:t>
            </a:r>
            <a:r>
              <a:rPr lang="en-US" sz="2400" dirty="0">
                <a:solidFill>
                  <a:srgbClr val="231F1D"/>
                </a:solidFill>
                <a:latin typeface="Arimo"/>
              </a:rPr>
              <a:t>, </a:t>
            </a:r>
            <a:r>
              <a:rPr lang="en-US" sz="2400" dirty="0" err="1">
                <a:solidFill>
                  <a:srgbClr val="231F1D"/>
                </a:solidFill>
                <a:latin typeface="Arimo"/>
              </a:rPr>
              <a:t>bất</a:t>
            </a:r>
            <a:r>
              <a:rPr lang="en-US" sz="2400" dirty="0">
                <a:solidFill>
                  <a:srgbClr val="231F1D"/>
                </a:solidFill>
                <a:latin typeface="Arimo"/>
              </a:rPr>
              <a:t> </a:t>
            </a:r>
            <a:r>
              <a:rPr lang="en-US" sz="2400" dirty="0" err="1">
                <a:solidFill>
                  <a:srgbClr val="231F1D"/>
                </a:solidFill>
                <a:latin typeface="Arimo"/>
              </a:rPr>
              <a:t>lợi</a:t>
            </a:r>
            <a:r>
              <a:rPr lang="en-US" sz="2400" dirty="0">
                <a:solidFill>
                  <a:srgbClr val="231F1D"/>
                </a:solidFill>
                <a:latin typeface="Arimo"/>
              </a:rPr>
              <a:t> </a:t>
            </a:r>
            <a:r>
              <a:rPr lang="en-US" sz="2400" dirty="0" err="1">
                <a:solidFill>
                  <a:srgbClr val="231F1D"/>
                </a:solidFill>
                <a:latin typeface="Arimo"/>
              </a:rPr>
              <a:t>nhằm</a:t>
            </a:r>
            <a:r>
              <a:rPr lang="en-US" sz="2400" dirty="0">
                <a:solidFill>
                  <a:srgbClr val="231F1D"/>
                </a:solidFill>
                <a:latin typeface="Arimo"/>
              </a:rPr>
              <a:t> </a:t>
            </a:r>
            <a:r>
              <a:rPr lang="en-US" sz="2400" dirty="0" err="1">
                <a:solidFill>
                  <a:srgbClr val="231F1D"/>
                </a:solidFill>
                <a:latin typeface="Arimo"/>
              </a:rPr>
              <a:t>bảo</a:t>
            </a:r>
            <a:r>
              <a:rPr lang="en-US" sz="2400" dirty="0">
                <a:solidFill>
                  <a:srgbClr val="231F1D"/>
                </a:solidFill>
                <a:latin typeface="Arimo"/>
              </a:rPr>
              <a:t> </a:t>
            </a:r>
            <a:r>
              <a:rPr lang="en-US" sz="2400" dirty="0" err="1">
                <a:solidFill>
                  <a:srgbClr val="231F1D"/>
                </a:solidFill>
                <a:latin typeface="Arimo"/>
              </a:rPr>
              <a:t>vệ</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nâng</a:t>
            </a:r>
            <a:r>
              <a:rPr lang="en-US" sz="2400" dirty="0">
                <a:solidFill>
                  <a:srgbClr val="231F1D"/>
                </a:solidFill>
                <a:latin typeface="Arimo"/>
              </a:rPr>
              <a:t> </a:t>
            </a:r>
            <a:r>
              <a:rPr lang="en-US" sz="2400" dirty="0" err="1">
                <a:solidFill>
                  <a:srgbClr val="231F1D"/>
                </a:solidFill>
                <a:latin typeface="Arimo"/>
              </a:rPr>
              <a:t>cao</a:t>
            </a:r>
            <a:r>
              <a:rPr lang="en-US" sz="2400" dirty="0">
                <a:solidFill>
                  <a:srgbClr val="231F1D"/>
                </a:solidFill>
                <a:latin typeface="Arimo"/>
              </a:rPr>
              <a:t> </a:t>
            </a:r>
            <a:r>
              <a:rPr lang="en-US" sz="2400" dirty="0" err="1">
                <a:solidFill>
                  <a:srgbClr val="231F1D"/>
                </a:solidFill>
                <a:latin typeface="Arimo"/>
              </a:rPr>
              <a:t>sức</a:t>
            </a:r>
            <a:r>
              <a:rPr lang="en-US" sz="2400" dirty="0">
                <a:solidFill>
                  <a:srgbClr val="231F1D"/>
                </a:solidFill>
                <a:latin typeface="Arimo"/>
              </a:rPr>
              <a:t> </a:t>
            </a:r>
            <a:r>
              <a:rPr lang="en-US" sz="2400" dirty="0" err="1">
                <a:solidFill>
                  <a:srgbClr val="231F1D"/>
                </a:solidFill>
                <a:latin typeface="Arimo"/>
              </a:rPr>
              <a:t>khỏe</a:t>
            </a:r>
            <a:r>
              <a:rPr lang="en-US" sz="2400" dirty="0">
                <a:solidFill>
                  <a:srgbClr val="231F1D"/>
                </a:solidFill>
                <a:latin typeface="Arimo"/>
              </a:rPr>
              <a:t>. </a:t>
            </a:r>
            <a:r>
              <a:rPr lang="en-US" sz="2400" dirty="0" err="1">
                <a:solidFill>
                  <a:srgbClr val="231F1D"/>
                </a:solidFill>
                <a:latin typeface="Arimo"/>
              </a:rPr>
              <a:t>Vì</a:t>
            </a:r>
            <a:r>
              <a:rPr lang="en-US" sz="2400" dirty="0">
                <a:solidFill>
                  <a:srgbClr val="231F1D"/>
                </a:solidFill>
                <a:latin typeface="Arimo"/>
              </a:rPr>
              <a:t> </a:t>
            </a:r>
            <a:r>
              <a:rPr lang="en-US" sz="2400" dirty="0" err="1">
                <a:solidFill>
                  <a:srgbClr val="231F1D"/>
                </a:solidFill>
                <a:latin typeface="Arimo"/>
              </a:rPr>
              <a:t>vậy</a:t>
            </a:r>
            <a:r>
              <a:rPr lang="en-US" sz="2400" dirty="0">
                <a:solidFill>
                  <a:srgbClr val="231F1D"/>
                </a:solidFill>
                <a:latin typeface="Arimo"/>
              </a:rPr>
              <a:t>, </a:t>
            </a:r>
            <a:r>
              <a:rPr lang="en-US" sz="2400" dirty="0" err="1">
                <a:solidFill>
                  <a:srgbClr val="231F1D"/>
                </a:solidFill>
                <a:latin typeface="Arimo"/>
              </a:rPr>
              <a:t>vệ</a:t>
            </a:r>
            <a:r>
              <a:rPr lang="en-US" sz="2400" dirty="0">
                <a:solidFill>
                  <a:srgbClr val="231F1D"/>
                </a:solidFill>
                <a:latin typeface="Arimo"/>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học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vị</a:t>
            </a:r>
            <a:r>
              <a:rPr lang="en-US" sz="2400" dirty="0">
                <a:solidFill>
                  <a:srgbClr val="231F1D"/>
                </a:solidFill>
                <a:latin typeface="Arimo"/>
              </a:rPr>
              <a:t> </a:t>
            </a:r>
            <a:r>
              <a:rPr lang="en-US" sz="2400" dirty="0" err="1">
                <a:solidFill>
                  <a:srgbClr val="231F1D"/>
                </a:solidFill>
                <a:latin typeface="Arimo"/>
              </a:rPr>
              <a:t>trí</a:t>
            </a:r>
            <a:r>
              <a:rPr lang="en-US" sz="2400" dirty="0">
                <a:solidFill>
                  <a:srgbClr val="231F1D"/>
                </a:solidFill>
                <a:latin typeface="Arimo"/>
              </a:rPr>
              <a:t> </a:t>
            </a:r>
            <a:r>
              <a:rPr lang="en-US" sz="2400" dirty="0" err="1">
                <a:solidFill>
                  <a:srgbClr val="231F1D"/>
                </a:solidFill>
                <a:latin typeface="Arimo"/>
              </a:rPr>
              <a:t>rất</a:t>
            </a:r>
            <a:r>
              <a:rPr lang="en-US" sz="2400" dirty="0">
                <a:solidFill>
                  <a:srgbClr val="231F1D"/>
                </a:solidFill>
                <a:latin typeface="Arimo"/>
              </a:rPr>
              <a:t> </a:t>
            </a:r>
            <a:r>
              <a:rPr lang="en-US" sz="2400" dirty="0" err="1">
                <a:solidFill>
                  <a:srgbClr val="231F1D"/>
                </a:solidFill>
                <a:latin typeface="Arimo"/>
              </a:rPr>
              <a:t>quan</a:t>
            </a:r>
            <a:r>
              <a:rPr lang="en-US" sz="2400" dirty="0">
                <a:solidFill>
                  <a:srgbClr val="231F1D"/>
                </a:solidFill>
                <a:latin typeface="Arimo"/>
              </a:rPr>
              <a:t> </a:t>
            </a:r>
            <a:r>
              <a:rPr lang="en-US" sz="2400" dirty="0" err="1">
                <a:solidFill>
                  <a:srgbClr val="231F1D"/>
                </a:solidFill>
                <a:latin typeface="Arimo"/>
              </a:rPr>
              <a:t>trọng</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giáo</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chất</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dục</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thao</a:t>
            </a:r>
            <a:r>
              <a:rPr lang="en-US" sz="2400" dirty="0">
                <a:solidFill>
                  <a:srgbClr val="231F1D"/>
                </a:solidFill>
                <a:latin typeface="Arimo"/>
              </a:rPr>
              <a:t>.</a:t>
            </a:r>
          </a:p>
        </p:txBody>
      </p:sp>
      <p:grpSp>
        <p:nvGrpSpPr>
          <p:cNvPr id="6" name="Group 6"/>
          <p:cNvGrpSpPr/>
          <p:nvPr/>
        </p:nvGrpSpPr>
        <p:grpSpPr>
          <a:xfrm>
            <a:off x="1066800" y="4007757"/>
            <a:ext cx="4879209" cy="1135743"/>
            <a:chOff x="0" y="0"/>
            <a:chExt cx="1650498" cy="384190"/>
          </a:xfrm>
        </p:grpSpPr>
        <p:sp>
          <p:nvSpPr>
            <p:cNvPr id="7" name="Freeform 7"/>
            <p:cNvSpPr/>
            <p:nvPr/>
          </p:nvSpPr>
          <p:spPr>
            <a:xfrm>
              <a:off x="0" y="0"/>
              <a:ext cx="1650498" cy="384190"/>
            </a:xfrm>
            <a:custGeom>
              <a:avLst/>
              <a:gdLst/>
              <a:ahLst/>
              <a:cxnLst/>
              <a:rect l="l" t="t" r="r" b="b"/>
              <a:pathLst>
                <a:path w="1650498" h="384190">
                  <a:moveTo>
                    <a:pt x="0" y="0"/>
                  </a:moveTo>
                  <a:lnTo>
                    <a:pt x="1650498" y="0"/>
                  </a:lnTo>
                  <a:lnTo>
                    <a:pt x="1650498" y="384190"/>
                  </a:lnTo>
                  <a:lnTo>
                    <a:pt x="0" y="384190"/>
                  </a:lnTo>
                  <a:close/>
                </a:path>
              </a:pathLst>
            </a:custGeom>
            <a:solidFill>
              <a:srgbClr val="000000">
                <a:alpha val="72941"/>
              </a:srgbClr>
            </a:solidFill>
          </p:spPr>
        </p:sp>
      </p:grpSp>
      <p:grpSp>
        <p:nvGrpSpPr>
          <p:cNvPr id="9" name="Group 9"/>
          <p:cNvGrpSpPr/>
          <p:nvPr/>
        </p:nvGrpSpPr>
        <p:grpSpPr>
          <a:xfrm>
            <a:off x="6348413" y="4007757"/>
            <a:ext cx="5882458" cy="1135743"/>
            <a:chOff x="0" y="0"/>
            <a:chExt cx="1989868" cy="384190"/>
          </a:xfrm>
        </p:grpSpPr>
        <p:sp>
          <p:nvSpPr>
            <p:cNvPr id="10" name="Freeform 10"/>
            <p:cNvSpPr/>
            <p:nvPr/>
          </p:nvSpPr>
          <p:spPr>
            <a:xfrm>
              <a:off x="0" y="0"/>
              <a:ext cx="1989868" cy="384190"/>
            </a:xfrm>
            <a:custGeom>
              <a:avLst/>
              <a:gdLst/>
              <a:ahLst/>
              <a:cxnLst/>
              <a:rect l="l" t="t" r="r" b="b"/>
              <a:pathLst>
                <a:path w="1989868" h="384190">
                  <a:moveTo>
                    <a:pt x="0" y="0"/>
                  </a:moveTo>
                  <a:lnTo>
                    <a:pt x="1989868" y="0"/>
                  </a:lnTo>
                  <a:lnTo>
                    <a:pt x="1989868" y="384190"/>
                  </a:lnTo>
                  <a:lnTo>
                    <a:pt x="0" y="384190"/>
                  </a:lnTo>
                  <a:close/>
                </a:path>
              </a:pathLst>
            </a:custGeom>
            <a:solidFill>
              <a:srgbClr val="000000">
                <a:alpha val="72941"/>
              </a:srgbClr>
            </a:solidFill>
          </p:spPr>
        </p:sp>
      </p:grpSp>
      <p:grpSp>
        <p:nvGrpSpPr>
          <p:cNvPr id="11" name="Group 11"/>
          <p:cNvGrpSpPr/>
          <p:nvPr/>
        </p:nvGrpSpPr>
        <p:grpSpPr>
          <a:xfrm>
            <a:off x="12718670" y="4007757"/>
            <a:ext cx="4879209" cy="1135743"/>
            <a:chOff x="0" y="0"/>
            <a:chExt cx="1650498" cy="384190"/>
          </a:xfrm>
        </p:grpSpPr>
        <p:sp>
          <p:nvSpPr>
            <p:cNvPr id="12" name="Freeform 12"/>
            <p:cNvSpPr/>
            <p:nvPr/>
          </p:nvSpPr>
          <p:spPr>
            <a:xfrm>
              <a:off x="0" y="0"/>
              <a:ext cx="1650498" cy="384190"/>
            </a:xfrm>
            <a:custGeom>
              <a:avLst/>
              <a:gdLst/>
              <a:ahLst/>
              <a:cxnLst/>
              <a:rect l="l" t="t" r="r" b="b"/>
              <a:pathLst>
                <a:path w="1650498" h="384190">
                  <a:moveTo>
                    <a:pt x="0" y="0"/>
                  </a:moveTo>
                  <a:lnTo>
                    <a:pt x="1650498" y="0"/>
                  </a:lnTo>
                  <a:lnTo>
                    <a:pt x="1650498" y="384190"/>
                  </a:lnTo>
                  <a:lnTo>
                    <a:pt x="0" y="384190"/>
                  </a:lnTo>
                  <a:close/>
                </a:path>
              </a:pathLst>
            </a:custGeom>
            <a:solidFill>
              <a:srgbClr val="000000">
                <a:alpha val="72941"/>
              </a:srgbClr>
            </a:solidFill>
          </p:spPr>
        </p:sp>
      </p:grpSp>
      <p:sp>
        <p:nvSpPr>
          <p:cNvPr id="15" name="TextBox 15"/>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2.2. Vệ sinh trong tập luyện môn thể thao</a:t>
            </a:r>
          </a:p>
        </p:txBody>
      </p:sp>
      <p:sp>
        <p:nvSpPr>
          <p:cNvPr id="16" name="TextBox 16"/>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7" name="TextBox 17"/>
          <p:cNvSpPr txBox="1"/>
          <p:nvPr/>
        </p:nvSpPr>
        <p:spPr>
          <a:xfrm>
            <a:off x="1574931" y="4342120"/>
            <a:ext cx="3862946" cy="456856"/>
          </a:xfrm>
          <a:prstGeom prst="rect">
            <a:avLst/>
          </a:prstGeom>
        </p:spPr>
        <p:txBody>
          <a:bodyPr lIns="0" tIns="0" rIns="0" bIns="0" rtlCol="0" anchor="t">
            <a:spAutoFit/>
          </a:bodyPr>
          <a:lstStyle/>
          <a:p>
            <a:pPr algn="just">
              <a:lnSpc>
                <a:spcPts val="3919"/>
              </a:lnSpc>
            </a:pPr>
            <a:r>
              <a:rPr lang="en-US" sz="2800" b="1" dirty="0" smtClean="0">
                <a:solidFill>
                  <a:srgbClr val="FFFFFF"/>
                </a:solidFill>
                <a:latin typeface="Arialle"/>
              </a:rPr>
              <a:t>1. </a:t>
            </a:r>
            <a:r>
              <a:rPr lang="en-US" sz="2800" dirty="0" smtClean="0">
                <a:solidFill>
                  <a:srgbClr val="FFFFFF"/>
                </a:solidFill>
                <a:latin typeface="Arialle"/>
              </a:rPr>
              <a:t>KHỞI </a:t>
            </a:r>
            <a:r>
              <a:rPr lang="en-US" sz="2800" dirty="0">
                <a:solidFill>
                  <a:srgbClr val="FFFFFF"/>
                </a:solidFill>
                <a:latin typeface="Arialle"/>
              </a:rPr>
              <a:t>ĐỘNG CHUNG</a:t>
            </a:r>
          </a:p>
        </p:txBody>
      </p:sp>
      <p:sp>
        <p:nvSpPr>
          <p:cNvPr id="18" name="TextBox 18"/>
          <p:cNvSpPr txBox="1"/>
          <p:nvPr/>
        </p:nvSpPr>
        <p:spPr>
          <a:xfrm>
            <a:off x="6450806" y="4320358"/>
            <a:ext cx="5677671" cy="500137"/>
          </a:xfrm>
          <a:prstGeom prst="rect">
            <a:avLst/>
          </a:prstGeom>
        </p:spPr>
        <p:txBody>
          <a:bodyPr wrap="square" lIns="0" tIns="0" rIns="0" bIns="0" rtlCol="0" anchor="t">
            <a:spAutoFit/>
          </a:bodyPr>
          <a:lstStyle/>
          <a:p>
            <a:pPr algn="ctr">
              <a:lnSpc>
                <a:spcPts val="3919"/>
              </a:lnSpc>
            </a:pPr>
            <a:r>
              <a:rPr lang="en-US" sz="2800" dirty="0" smtClean="0">
                <a:solidFill>
                  <a:srgbClr val="FFFFFF"/>
                </a:solidFill>
                <a:latin typeface="Arialle"/>
              </a:rPr>
              <a:t>2. KHỞI </a:t>
            </a:r>
            <a:r>
              <a:rPr lang="en-US" sz="2800" dirty="0">
                <a:solidFill>
                  <a:srgbClr val="FFFFFF"/>
                </a:solidFill>
                <a:latin typeface="Arialle"/>
              </a:rPr>
              <a:t>ĐỘNG CHUYÊN MÔN</a:t>
            </a:r>
          </a:p>
        </p:txBody>
      </p:sp>
      <p:sp>
        <p:nvSpPr>
          <p:cNvPr id="19" name="TextBox 19"/>
          <p:cNvSpPr txBox="1"/>
          <p:nvPr/>
        </p:nvSpPr>
        <p:spPr>
          <a:xfrm>
            <a:off x="13226801" y="4320358"/>
            <a:ext cx="3862946" cy="500137"/>
          </a:xfrm>
          <a:prstGeom prst="rect">
            <a:avLst/>
          </a:prstGeom>
        </p:spPr>
        <p:txBody>
          <a:bodyPr lIns="0" tIns="0" rIns="0" bIns="0" rtlCol="0" anchor="t">
            <a:spAutoFit/>
          </a:bodyPr>
          <a:lstStyle/>
          <a:p>
            <a:pPr algn="just">
              <a:lnSpc>
                <a:spcPts val="3919"/>
              </a:lnSpc>
            </a:pPr>
            <a:r>
              <a:rPr lang="en-US" sz="2800" dirty="0" smtClean="0">
                <a:solidFill>
                  <a:srgbClr val="FFFFFF"/>
                </a:solidFill>
                <a:latin typeface="Arialle"/>
              </a:rPr>
              <a:t>3. THẢ </a:t>
            </a:r>
            <a:r>
              <a:rPr lang="en-US" sz="2800" dirty="0">
                <a:solidFill>
                  <a:srgbClr val="FFFFFF"/>
                </a:solidFill>
                <a:latin typeface="Arialle"/>
              </a:rPr>
              <a:t>LỎNG</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477" y="6067374"/>
            <a:ext cx="5715000" cy="3276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7" name="Picture 7"/>
          <p:cNvPicPr>
            <a:picLocks noChangeAspect="1"/>
          </p:cNvPicPr>
          <p:nvPr/>
        </p:nvPicPr>
        <p:blipFill>
          <a:blip r:embed="rId3"/>
          <a:srcRect/>
          <a:stretch>
            <a:fillRect/>
          </a:stretch>
        </p:blipFill>
        <p:spPr>
          <a:xfrm>
            <a:off x="6247540" y="5596171"/>
            <a:ext cx="5695340" cy="3796893"/>
          </a:xfrm>
          <a:prstGeom prst="rect">
            <a:avLst/>
          </a:prstGeom>
        </p:spPr>
      </p:pic>
      <p:sp>
        <p:nvSpPr>
          <p:cNvPr id="8" name="TextBox 8"/>
          <p:cNvSpPr txBox="1"/>
          <p:nvPr/>
        </p:nvSpPr>
        <p:spPr>
          <a:xfrm>
            <a:off x="459980" y="2991746"/>
            <a:ext cx="17444240" cy="20916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a:rPr>
              <a:t>Nhằm </a:t>
            </a:r>
            <a:r>
              <a:rPr lang="en-US" sz="1200">
                <a:solidFill>
                  <a:srgbClr val="231F1D"/>
                </a:solidFill>
                <a:latin typeface="Arimo"/>
              </a:rPr>
              <a:t>tăng cường các chức năng cơ thể như: tăng cường khả năng hưng phấn của hệ thần kinh trung ương, hệ vận động, tăng cường trao đổi chất, điều hòa thân nhiệt (làm ấm cơ thể) và các chức năng thực vật như hô hấp, tuần hoàn, tạo điều kiện thuận lợi để chuyển cơ thể từ trạng thái tĩnh sang trạng thái hoạt động. </a:t>
            </a:r>
          </a:p>
          <a:p>
            <a:pPr marL="518160" lvl="1" indent="-259080" algn="just">
              <a:lnSpc>
                <a:spcPts val="3359"/>
              </a:lnSpc>
              <a:buFont typeface="Arial"/>
              <a:buChar char="•"/>
            </a:pPr>
            <a:r>
              <a:rPr lang="en-US" sz="1200">
                <a:solidFill>
                  <a:srgbClr val="231F1D"/>
                </a:solidFill>
                <a:latin typeface="Arimo"/>
              </a:rPr>
              <a:t>Khi khởi động chung thường sử dụng các động tác phát triển chung đa dạng, có tác động lên toàn bộ cơ thể, đặc biệt là hệ tim mạch và hô hấp.</a:t>
            </a:r>
          </a:p>
        </p:txBody>
      </p:sp>
      <p:sp>
        <p:nvSpPr>
          <p:cNvPr id="9" name="TextBox 9"/>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2.2. Vệ sinh trong tập luyện môn thể thao</a:t>
            </a:r>
          </a:p>
        </p:txBody>
      </p:sp>
      <p:sp>
        <p:nvSpPr>
          <p:cNvPr id="10" name="TextBox 10"/>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1" name="TextBox 11"/>
          <p:cNvSpPr txBox="1"/>
          <p:nvPr/>
        </p:nvSpPr>
        <p:spPr>
          <a:xfrm>
            <a:off x="7845649" y="1849671"/>
            <a:ext cx="3862946" cy="500380"/>
          </a:xfrm>
          <a:prstGeom prst="rect">
            <a:avLst/>
          </a:prstGeom>
        </p:spPr>
        <p:txBody>
          <a:bodyPr lIns="0" tIns="0" rIns="0" bIns="0" rtlCol="0" anchor="t">
            <a:spAutoFit/>
          </a:bodyPr>
          <a:lstStyle/>
          <a:p>
            <a:pPr algn="just">
              <a:lnSpc>
                <a:spcPts val="3919"/>
              </a:lnSpc>
            </a:pPr>
            <a:r>
              <a:rPr lang="en-US" sz="2800" dirty="0">
                <a:solidFill>
                  <a:srgbClr val="FFFFFF"/>
                </a:solidFill>
                <a:latin typeface="Arialle"/>
              </a:rPr>
              <a:t>KHỞI ĐỘNG CHUNG</a:t>
            </a:r>
          </a:p>
        </p:txBody>
      </p:sp>
      <p:grpSp>
        <p:nvGrpSpPr>
          <p:cNvPr id="12" name="Group 6"/>
          <p:cNvGrpSpPr/>
          <p:nvPr/>
        </p:nvGrpSpPr>
        <p:grpSpPr>
          <a:xfrm>
            <a:off x="6629400" y="1559152"/>
            <a:ext cx="4879209" cy="1135743"/>
            <a:chOff x="0" y="0"/>
            <a:chExt cx="1650498" cy="384190"/>
          </a:xfrm>
        </p:grpSpPr>
        <p:sp>
          <p:nvSpPr>
            <p:cNvPr id="13" name="Freeform 7"/>
            <p:cNvSpPr/>
            <p:nvPr/>
          </p:nvSpPr>
          <p:spPr>
            <a:xfrm>
              <a:off x="0" y="0"/>
              <a:ext cx="1650498" cy="384190"/>
            </a:xfrm>
            <a:custGeom>
              <a:avLst/>
              <a:gdLst/>
              <a:ahLst/>
              <a:cxnLst/>
              <a:rect l="l" t="t" r="r" b="b"/>
              <a:pathLst>
                <a:path w="1650498" h="384190">
                  <a:moveTo>
                    <a:pt x="0" y="0"/>
                  </a:moveTo>
                  <a:lnTo>
                    <a:pt x="1650498" y="0"/>
                  </a:lnTo>
                  <a:lnTo>
                    <a:pt x="1650498" y="384190"/>
                  </a:lnTo>
                  <a:lnTo>
                    <a:pt x="0" y="384190"/>
                  </a:lnTo>
                  <a:close/>
                </a:path>
              </a:pathLst>
            </a:custGeom>
            <a:solidFill>
              <a:srgbClr val="000000">
                <a:alpha val="72941"/>
              </a:srgbClr>
            </a:solidFill>
          </p:spPr>
        </p:sp>
      </p:grpSp>
      <p:sp>
        <p:nvSpPr>
          <p:cNvPr id="14" name="TextBox 17"/>
          <p:cNvSpPr txBox="1"/>
          <p:nvPr/>
        </p:nvSpPr>
        <p:spPr>
          <a:xfrm>
            <a:off x="7137531" y="1893515"/>
            <a:ext cx="3862946" cy="456856"/>
          </a:xfrm>
          <a:prstGeom prst="rect">
            <a:avLst/>
          </a:prstGeom>
        </p:spPr>
        <p:txBody>
          <a:bodyPr lIns="0" tIns="0" rIns="0" bIns="0" rtlCol="0" anchor="t">
            <a:spAutoFit/>
          </a:bodyPr>
          <a:lstStyle/>
          <a:p>
            <a:pPr algn="just">
              <a:lnSpc>
                <a:spcPts val="3919"/>
              </a:lnSpc>
            </a:pPr>
            <a:r>
              <a:rPr lang="en-US" sz="2800" b="1" dirty="0" smtClean="0">
                <a:solidFill>
                  <a:srgbClr val="FFFFFF"/>
                </a:solidFill>
                <a:latin typeface="Arialle"/>
              </a:rPr>
              <a:t>1. </a:t>
            </a:r>
            <a:r>
              <a:rPr lang="en-US" sz="2800" dirty="0" smtClean="0">
                <a:solidFill>
                  <a:srgbClr val="FFFFFF"/>
                </a:solidFill>
                <a:latin typeface="Arialle"/>
              </a:rPr>
              <a:t>KHỞI </a:t>
            </a:r>
            <a:r>
              <a:rPr lang="en-US" sz="2800" dirty="0">
                <a:solidFill>
                  <a:srgbClr val="FFFFFF"/>
                </a:solidFill>
                <a:latin typeface="Arialle"/>
              </a:rPr>
              <a:t>ĐỘNG CHUNG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7" name="Picture 7"/>
          <p:cNvPicPr>
            <a:picLocks noChangeAspect="1"/>
          </p:cNvPicPr>
          <p:nvPr/>
        </p:nvPicPr>
        <p:blipFill>
          <a:blip r:embed="rId3"/>
          <a:srcRect/>
          <a:stretch>
            <a:fillRect/>
          </a:stretch>
        </p:blipFill>
        <p:spPr>
          <a:xfrm>
            <a:off x="5731723" y="5143500"/>
            <a:ext cx="6726973" cy="4296854"/>
          </a:xfrm>
          <a:prstGeom prst="rect">
            <a:avLst/>
          </a:prstGeom>
        </p:spPr>
      </p:pic>
      <p:sp>
        <p:nvSpPr>
          <p:cNvPr id="8" name="TextBox 8"/>
          <p:cNvSpPr txBox="1"/>
          <p:nvPr/>
        </p:nvSpPr>
        <p:spPr>
          <a:xfrm>
            <a:off x="459980" y="2991746"/>
            <a:ext cx="17444240" cy="2141099"/>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err="1">
                <a:solidFill>
                  <a:srgbClr val="231F1D"/>
                </a:solidFill>
                <a:latin typeface="Arialle"/>
              </a:rPr>
              <a:t>Tạo</a:t>
            </a:r>
            <a:r>
              <a:rPr lang="en-US" sz="2400" dirty="0">
                <a:solidFill>
                  <a:srgbClr val="231F1D"/>
                </a:solidFill>
                <a:latin typeface="Arialle"/>
              </a:rPr>
              <a:t> </a:t>
            </a:r>
            <a:r>
              <a:rPr lang="en-US" sz="2400" dirty="0" err="1">
                <a:solidFill>
                  <a:srgbClr val="231F1D"/>
                </a:solidFill>
                <a:latin typeface="Arimo"/>
              </a:rPr>
              <a:t>nên</a:t>
            </a:r>
            <a:r>
              <a:rPr lang="en-US" sz="2400" dirty="0">
                <a:solidFill>
                  <a:srgbClr val="231F1D"/>
                </a:solidFill>
                <a:latin typeface="Arimo"/>
              </a:rPr>
              <a:t> </a:t>
            </a:r>
            <a:r>
              <a:rPr lang="en-US" sz="2400" dirty="0" err="1">
                <a:solidFill>
                  <a:srgbClr val="231F1D"/>
                </a:solidFill>
                <a:latin typeface="Arimo"/>
              </a:rPr>
              <a:t>tình</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hưng</a:t>
            </a:r>
            <a:r>
              <a:rPr lang="en-US" sz="2400" dirty="0">
                <a:solidFill>
                  <a:srgbClr val="231F1D"/>
                </a:solidFill>
                <a:latin typeface="Arimo"/>
              </a:rPr>
              <a:t> </a:t>
            </a:r>
            <a:r>
              <a:rPr lang="en-US" sz="2400" dirty="0" err="1">
                <a:solidFill>
                  <a:srgbClr val="231F1D"/>
                </a:solidFill>
                <a:latin typeface="Arimo"/>
              </a:rPr>
              <a:t>phấn</a:t>
            </a:r>
            <a:r>
              <a:rPr lang="en-US" sz="2400" dirty="0">
                <a:solidFill>
                  <a:srgbClr val="231F1D"/>
                </a:solidFill>
                <a:latin typeface="Arimo"/>
              </a:rPr>
              <a:t> </a:t>
            </a:r>
            <a:r>
              <a:rPr lang="en-US" sz="2400" dirty="0" err="1">
                <a:solidFill>
                  <a:srgbClr val="231F1D"/>
                </a:solidFill>
                <a:latin typeface="Arimo"/>
              </a:rPr>
              <a:t>thích</a:t>
            </a:r>
            <a:r>
              <a:rPr lang="en-US" sz="2400" dirty="0">
                <a:solidFill>
                  <a:srgbClr val="231F1D"/>
                </a:solidFill>
                <a:latin typeface="Arimo"/>
              </a:rPr>
              <a:t> </a:t>
            </a:r>
            <a:r>
              <a:rPr lang="en-US" sz="2400" dirty="0" err="1">
                <a:solidFill>
                  <a:srgbClr val="231F1D"/>
                </a:solidFill>
                <a:latin typeface="Arimo"/>
              </a:rPr>
              <a:t>hợp</a:t>
            </a:r>
            <a:r>
              <a:rPr lang="en-US" sz="2400" dirty="0">
                <a:solidFill>
                  <a:srgbClr val="231F1D"/>
                </a:solidFill>
                <a:latin typeface="Arimo"/>
              </a:rPr>
              <a:t> ở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hệ</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tham</a:t>
            </a:r>
            <a:r>
              <a:rPr lang="en-US" sz="2400" dirty="0">
                <a:solidFill>
                  <a:srgbClr val="231F1D"/>
                </a:solidFill>
                <a:latin typeface="Arimo"/>
              </a:rPr>
              <a:t> </a:t>
            </a:r>
            <a:r>
              <a:rPr lang="en-US" sz="2400" dirty="0" err="1">
                <a:solidFill>
                  <a:srgbClr val="231F1D"/>
                </a:solidFill>
                <a:latin typeface="Arimo"/>
              </a:rPr>
              <a:t>gia</a:t>
            </a:r>
            <a:r>
              <a:rPr lang="en-US" sz="2400" dirty="0">
                <a:solidFill>
                  <a:srgbClr val="231F1D"/>
                </a:solidFill>
                <a:latin typeface="Arimo"/>
              </a:rPr>
              <a:t> </a:t>
            </a:r>
            <a:r>
              <a:rPr lang="en-US" sz="2400" dirty="0" err="1">
                <a:solidFill>
                  <a:srgbClr val="231F1D"/>
                </a:solidFill>
                <a:latin typeface="Arimo"/>
              </a:rPr>
              <a:t>vào</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hoạt</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sắp</a:t>
            </a:r>
            <a:r>
              <a:rPr lang="en-US" sz="2400" dirty="0">
                <a:solidFill>
                  <a:srgbClr val="231F1D"/>
                </a:solidFill>
                <a:latin typeface="Arimo"/>
              </a:rPr>
              <a:t> </a:t>
            </a:r>
            <a:r>
              <a:rPr lang="en-US" sz="2400" dirty="0" err="1">
                <a:solidFill>
                  <a:srgbClr val="231F1D"/>
                </a:solidFill>
                <a:latin typeface="Arimo"/>
              </a:rPr>
              <a:t>tới</a:t>
            </a:r>
            <a:r>
              <a:rPr lang="en-US" sz="2400" dirty="0">
                <a:solidFill>
                  <a:srgbClr val="231F1D"/>
                </a:solidFill>
                <a:latin typeface="Arimo"/>
              </a:rPr>
              <a:t>. </a:t>
            </a:r>
            <a:r>
              <a:rPr lang="en-US" sz="2400" dirty="0" err="1">
                <a:solidFill>
                  <a:srgbClr val="231F1D"/>
                </a:solidFill>
                <a:latin typeface="Arimo"/>
              </a:rPr>
              <a:t>Khởi</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chuyên</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nhiệm</a:t>
            </a:r>
            <a:r>
              <a:rPr lang="en-US" sz="2400" dirty="0">
                <a:solidFill>
                  <a:srgbClr val="231F1D"/>
                </a:solidFill>
                <a:latin typeface="Arimo"/>
              </a:rPr>
              <a:t> </a:t>
            </a:r>
            <a:r>
              <a:rPr lang="en-US" sz="2400" dirty="0" err="1">
                <a:solidFill>
                  <a:srgbClr val="231F1D"/>
                </a:solidFill>
                <a:latin typeface="Arimo"/>
              </a:rPr>
              <a:t>vụ</a:t>
            </a:r>
            <a:r>
              <a:rPr lang="en-US" sz="2400" dirty="0">
                <a:solidFill>
                  <a:srgbClr val="231F1D"/>
                </a:solidFill>
                <a:latin typeface="Arimo"/>
              </a:rPr>
              <a:t> </a:t>
            </a:r>
            <a:r>
              <a:rPr lang="en-US" sz="2400" dirty="0" err="1">
                <a:solidFill>
                  <a:srgbClr val="231F1D"/>
                </a:solidFill>
                <a:latin typeface="Arimo"/>
              </a:rPr>
              <a:t>chuẩn</a:t>
            </a:r>
            <a:r>
              <a:rPr lang="en-US" sz="2400" dirty="0">
                <a:solidFill>
                  <a:srgbClr val="231F1D"/>
                </a:solidFill>
                <a:latin typeface="Arimo"/>
              </a:rPr>
              <a:t> </a:t>
            </a:r>
            <a:r>
              <a:rPr lang="en-US" sz="2400" dirty="0" err="1">
                <a:solidFill>
                  <a:srgbClr val="231F1D"/>
                </a:solidFill>
                <a:latin typeface="Arimo"/>
              </a:rPr>
              <a:t>bị</a:t>
            </a:r>
            <a:r>
              <a:rPr lang="en-US" sz="2400" dirty="0">
                <a:solidFill>
                  <a:srgbClr val="231F1D"/>
                </a:solidFill>
                <a:latin typeface="Arimo"/>
              </a:rPr>
              <a:t> </a:t>
            </a:r>
            <a:r>
              <a:rPr lang="en-US" sz="2400" dirty="0" err="1">
                <a:solidFill>
                  <a:srgbClr val="231F1D"/>
                </a:solidFill>
                <a:latin typeface="Arimo"/>
              </a:rPr>
              <a:t>cho</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thực</a:t>
            </a:r>
            <a:r>
              <a:rPr lang="en-US" sz="2400" dirty="0">
                <a:solidFill>
                  <a:srgbClr val="231F1D"/>
                </a:solidFill>
                <a:latin typeface="Arimo"/>
              </a:rPr>
              <a:t> </a:t>
            </a:r>
            <a:r>
              <a:rPr lang="en-US" sz="2400" dirty="0" err="1">
                <a:solidFill>
                  <a:srgbClr val="231F1D"/>
                </a:solidFill>
                <a:latin typeface="Arimo"/>
              </a:rPr>
              <a:t>hiện</a:t>
            </a:r>
            <a:r>
              <a:rPr lang="en-US" sz="2400" dirty="0">
                <a:solidFill>
                  <a:srgbClr val="231F1D"/>
                </a:solidFill>
                <a:latin typeface="Arimo"/>
              </a:rPr>
              <a:t> </a:t>
            </a:r>
            <a:r>
              <a:rPr lang="en-US" sz="2400" dirty="0" err="1">
                <a:solidFill>
                  <a:srgbClr val="231F1D"/>
                </a:solidFill>
                <a:latin typeface="Arimo"/>
              </a:rPr>
              <a:t>một</a:t>
            </a:r>
            <a:r>
              <a:rPr lang="en-US" sz="2400" dirty="0">
                <a:solidFill>
                  <a:srgbClr val="231F1D"/>
                </a:solidFill>
                <a:latin typeface="Arimo"/>
              </a:rPr>
              <a:t> </a:t>
            </a:r>
            <a:r>
              <a:rPr lang="en-US" sz="2400" dirty="0" err="1">
                <a:solidFill>
                  <a:srgbClr val="231F1D"/>
                </a:solidFill>
                <a:latin typeface="Arimo"/>
              </a:rPr>
              <a:t>hoạt</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chuyên</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 </a:t>
            </a:r>
            <a:r>
              <a:rPr lang="en-US" sz="2400" dirty="0" err="1">
                <a:solidFill>
                  <a:srgbClr val="231F1D"/>
                </a:solidFill>
                <a:latin typeface="Arimo"/>
              </a:rPr>
              <a:t>cụ</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Vì</a:t>
            </a:r>
            <a:r>
              <a:rPr lang="en-US" sz="2400" dirty="0">
                <a:solidFill>
                  <a:srgbClr val="231F1D"/>
                </a:solidFill>
                <a:latin typeface="Arimo"/>
              </a:rPr>
              <a:t> </a:t>
            </a:r>
            <a:r>
              <a:rPr lang="en-US" sz="2400" dirty="0" err="1">
                <a:solidFill>
                  <a:srgbClr val="231F1D"/>
                </a:solidFill>
                <a:latin typeface="Arimo"/>
              </a:rPr>
              <a:t>vậy</a:t>
            </a:r>
            <a:r>
              <a:rPr lang="en-US" sz="2400" dirty="0">
                <a:solidFill>
                  <a:srgbClr val="231F1D"/>
                </a:solidFill>
                <a:latin typeface="Arimo"/>
              </a:rPr>
              <a:t>, </a:t>
            </a:r>
            <a:r>
              <a:rPr lang="en-US" sz="2400" dirty="0" err="1">
                <a:solidFill>
                  <a:srgbClr val="231F1D"/>
                </a:solidFill>
                <a:latin typeface="Arimo"/>
              </a:rPr>
              <a:t>nó</a:t>
            </a:r>
            <a:r>
              <a:rPr lang="en-US" sz="2400" dirty="0">
                <a:solidFill>
                  <a:srgbClr val="231F1D"/>
                </a:solidFill>
                <a:latin typeface="Arimo"/>
              </a:rPr>
              <a:t> </a:t>
            </a:r>
            <a:r>
              <a:rPr lang="en-US" sz="2400" dirty="0" err="1">
                <a:solidFill>
                  <a:srgbClr val="231F1D"/>
                </a:solidFill>
                <a:latin typeface="Arimo"/>
              </a:rPr>
              <a:t>phải</a:t>
            </a:r>
            <a:r>
              <a:rPr lang="en-US" sz="2400" dirty="0">
                <a:solidFill>
                  <a:srgbClr val="231F1D"/>
                </a:solidFill>
                <a:latin typeface="Arimo"/>
              </a:rPr>
              <a:t> </a:t>
            </a:r>
            <a:r>
              <a:rPr lang="en-US" sz="2400" dirty="0" err="1">
                <a:solidFill>
                  <a:srgbClr val="231F1D"/>
                </a:solidFill>
                <a:latin typeface="Arimo"/>
              </a:rPr>
              <a:t>tương</a:t>
            </a:r>
            <a:r>
              <a:rPr lang="en-US" sz="2400" dirty="0">
                <a:solidFill>
                  <a:srgbClr val="231F1D"/>
                </a:solidFill>
                <a:latin typeface="Arimo"/>
              </a:rPr>
              <a:t> </a:t>
            </a:r>
            <a:r>
              <a:rPr lang="en-US" sz="2400" dirty="0" err="1">
                <a:solidFill>
                  <a:srgbClr val="231F1D"/>
                </a:solidFill>
                <a:latin typeface="Arimo"/>
              </a:rPr>
              <a:t>ứng</a:t>
            </a:r>
            <a:r>
              <a:rPr lang="en-US" sz="2400" dirty="0">
                <a:solidFill>
                  <a:srgbClr val="231F1D"/>
                </a:solidFill>
                <a:latin typeface="Arimo"/>
              </a:rPr>
              <a:t> </a:t>
            </a:r>
            <a:r>
              <a:rPr lang="en-US" sz="2400" dirty="0" err="1">
                <a:solidFill>
                  <a:srgbClr val="231F1D"/>
                </a:solidFill>
                <a:latin typeface="Arimo"/>
              </a:rPr>
              <a:t>với</a:t>
            </a:r>
            <a:r>
              <a:rPr lang="en-US" sz="2400" dirty="0">
                <a:solidFill>
                  <a:srgbClr val="231F1D"/>
                </a:solidFill>
                <a:latin typeface="Arimo"/>
              </a:rPr>
              <a:t> </a:t>
            </a:r>
            <a:r>
              <a:rPr lang="en-US" sz="2400" dirty="0" err="1">
                <a:solidFill>
                  <a:srgbClr val="231F1D"/>
                </a:solidFill>
                <a:latin typeface="Arimo"/>
              </a:rPr>
              <a:t>đặc</a:t>
            </a:r>
            <a:r>
              <a:rPr lang="en-US" sz="2400" dirty="0">
                <a:solidFill>
                  <a:srgbClr val="231F1D"/>
                </a:solidFill>
                <a:latin typeface="Arimo"/>
              </a:rPr>
              <a:t> </a:t>
            </a:r>
            <a:r>
              <a:rPr lang="en-US" sz="2400" dirty="0" err="1">
                <a:solidFill>
                  <a:srgbClr val="231F1D"/>
                </a:solidFill>
                <a:latin typeface="Arimo"/>
              </a:rPr>
              <a:t>điểm</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cấu</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với</a:t>
            </a:r>
            <a:r>
              <a:rPr lang="en-US" sz="2400" dirty="0">
                <a:solidFill>
                  <a:srgbClr val="231F1D"/>
                </a:solidFill>
                <a:latin typeface="Arimo"/>
              </a:rPr>
              <a:t> </a:t>
            </a:r>
            <a:r>
              <a:rPr lang="en-US" sz="2400" dirty="0" err="1">
                <a:solidFill>
                  <a:srgbClr val="231F1D"/>
                </a:solidFill>
                <a:latin typeface="Arimo"/>
              </a:rPr>
              <a:t>bài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sắp</a:t>
            </a:r>
            <a:r>
              <a:rPr lang="en-US" sz="2400" dirty="0">
                <a:solidFill>
                  <a:srgbClr val="231F1D"/>
                </a:solidFill>
                <a:latin typeface="Arimo"/>
              </a:rPr>
              <a:t> </a:t>
            </a:r>
            <a:r>
              <a:rPr lang="en-US" sz="2400" dirty="0" err="1">
                <a:solidFill>
                  <a:srgbClr val="231F1D"/>
                </a:solidFill>
                <a:latin typeface="Arimo"/>
              </a:rPr>
              <a:t>tới</a:t>
            </a:r>
            <a:r>
              <a:rPr lang="en-US" sz="2400" dirty="0">
                <a:solidFill>
                  <a:srgbClr val="231F1D"/>
                </a:solidFill>
                <a:latin typeface="Arimo"/>
              </a:rPr>
              <a:t>. </a:t>
            </a:r>
          </a:p>
          <a:p>
            <a:pPr marL="518160" lvl="1" indent="-259080" algn="just">
              <a:lnSpc>
                <a:spcPts val="3359"/>
              </a:lnSpc>
              <a:buFont typeface="Arial"/>
              <a:buChar char="•"/>
            </a:pP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khởi</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này</a:t>
            </a:r>
            <a:r>
              <a:rPr lang="en-US" sz="2400" dirty="0">
                <a:solidFill>
                  <a:srgbClr val="231F1D"/>
                </a:solidFill>
                <a:latin typeface="Arimo"/>
              </a:rPr>
              <a:t> </a:t>
            </a:r>
            <a:r>
              <a:rPr lang="en-US" sz="2400" dirty="0" err="1">
                <a:solidFill>
                  <a:srgbClr val="231F1D"/>
                </a:solidFill>
                <a:latin typeface="Arimo"/>
              </a:rPr>
              <a:t>thường</a:t>
            </a:r>
            <a:r>
              <a:rPr lang="en-US" sz="2400" dirty="0">
                <a:solidFill>
                  <a:srgbClr val="231F1D"/>
                </a:solidFill>
                <a:latin typeface="Arimo"/>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phối</a:t>
            </a:r>
            <a:r>
              <a:rPr lang="en-US" sz="2400" dirty="0">
                <a:solidFill>
                  <a:srgbClr val="231F1D"/>
                </a:solidFill>
                <a:latin typeface="Arimo"/>
              </a:rPr>
              <a:t> </a:t>
            </a:r>
            <a:r>
              <a:rPr lang="en-US" sz="2400" dirty="0" err="1">
                <a:solidFill>
                  <a:srgbClr val="231F1D"/>
                </a:solidFill>
                <a:latin typeface="Arimo"/>
              </a:rPr>
              <a:t>hợp</a:t>
            </a:r>
            <a:r>
              <a:rPr lang="en-US" sz="2400" dirty="0">
                <a:solidFill>
                  <a:srgbClr val="231F1D"/>
                </a:solidFill>
                <a:latin typeface="Arimo"/>
              </a:rPr>
              <a:t> </a:t>
            </a:r>
            <a:r>
              <a:rPr lang="en-US" sz="2400" dirty="0" err="1">
                <a:solidFill>
                  <a:srgbClr val="231F1D"/>
                </a:solidFill>
                <a:latin typeface="Arimo"/>
              </a:rPr>
              <a:t>kỹ</a:t>
            </a:r>
            <a:r>
              <a:rPr lang="en-US" sz="2400" dirty="0">
                <a:solidFill>
                  <a:srgbClr val="231F1D"/>
                </a:solidFill>
                <a:latin typeface="Arimo"/>
              </a:rPr>
              <a:t> </a:t>
            </a:r>
            <a:r>
              <a:rPr lang="en-US" sz="2400" dirty="0" err="1">
                <a:solidFill>
                  <a:srgbClr val="231F1D"/>
                </a:solidFill>
                <a:latin typeface="Arimo"/>
              </a:rPr>
              <a:t>thuật</a:t>
            </a:r>
            <a:r>
              <a:rPr lang="en-US" sz="2400" dirty="0">
                <a:solidFill>
                  <a:srgbClr val="231F1D"/>
                </a:solidFill>
                <a:latin typeface="Arimo"/>
              </a:rPr>
              <a:t> </a:t>
            </a:r>
            <a:r>
              <a:rPr lang="en-US" sz="2400" dirty="0" err="1">
                <a:solidFill>
                  <a:srgbClr val="231F1D"/>
                </a:solidFill>
                <a:latin typeface="Arimo"/>
              </a:rPr>
              <a:t>phức</a:t>
            </a:r>
            <a:r>
              <a:rPr lang="en-US" sz="2400" dirty="0">
                <a:solidFill>
                  <a:srgbClr val="231F1D"/>
                </a:solidFill>
                <a:latin typeface="Arimo"/>
              </a:rPr>
              <a:t> </a:t>
            </a:r>
            <a:r>
              <a:rPr lang="en-US" sz="2400" dirty="0" err="1">
                <a:solidFill>
                  <a:srgbClr val="231F1D"/>
                </a:solidFill>
                <a:latin typeface="Arimo"/>
              </a:rPr>
              <a:t>tạp</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chuyên</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 </a:t>
            </a:r>
            <a:r>
              <a:rPr lang="en-US" sz="2400" dirty="0" err="1">
                <a:solidFill>
                  <a:srgbClr val="231F1D"/>
                </a:solidFill>
                <a:latin typeface="Arimo"/>
              </a:rPr>
              <a:t>với</a:t>
            </a:r>
            <a:r>
              <a:rPr lang="en-US" sz="2400" dirty="0">
                <a:solidFill>
                  <a:srgbClr val="231F1D"/>
                </a:solidFill>
                <a:latin typeface="Arimo"/>
              </a:rPr>
              <a:t> </a:t>
            </a:r>
            <a:r>
              <a:rPr lang="en-US" sz="2400" dirty="0" err="1">
                <a:solidFill>
                  <a:srgbClr val="231F1D"/>
                </a:solidFill>
                <a:latin typeface="Arimo"/>
              </a:rPr>
              <a:t>dụng</a:t>
            </a:r>
            <a:r>
              <a:rPr lang="en-US" sz="2400" dirty="0">
                <a:solidFill>
                  <a:srgbClr val="231F1D"/>
                </a:solidFill>
                <a:latin typeface="Arimo"/>
              </a:rPr>
              <a:t> </a:t>
            </a:r>
            <a:r>
              <a:rPr lang="en-US" sz="2400" dirty="0" err="1">
                <a:solidFill>
                  <a:srgbClr val="231F1D"/>
                </a:solidFill>
                <a:latin typeface="Arimo"/>
              </a:rPr>
              <a:t>cụ</a:t>
            </a:r>
            <a:r>
              <a:rPr lang="en-US" sz="2400" dirty="0">
                <a:solidFill>
                  <a:srgbClr val="231F1D"/>
                </a:solidFill>
                <a:latin typeface="Arimo"/>
              </a:rPr>
              <a:t> </a:t>
            </a:r>
            <a:r>
              <a:rPr lang="en-US" sz="2400" dirty="0" err="1">
                <a:solidFill>
                  <a:srgbClr val="231F1D"/>
                </a:solidFill>
                <a:latin typeface="Arimo"/>
              </a:rPr>
              <a:t>chuyên</a:t>
            </a:r>
            <a:r>
              <a:rPr lang="en-US" sz="2400" dirty="0">
                <a:solidFill>
                  <a:srgbClr val="231F1D"/>
                </a:solidFill>
                <a:latin typeface="Arimo"/>
              </a:rPr>
              <a:t> </a:t>
            </a:r>
            <a:r>
              <a:rPr lang="en-US" sz="2400" dirty="0" err="1">
                <a:solidFill>
                  <a:srgbClr val="231F1D"/>
                </a:solidFill>
                <a:latin typeface="Arimo"/>
              </a:rPr>
              <a:t>môn</a:t>
            </a:r>
            <a:r>
              <a:rPr lang="en-US" sz="2400" dirty="0">
                <a:solidFill>
                  <a:srgbClr val="231F1D"/>
                </a:solidFill>
                <a:latin typeface="Arimo"/>
              </a:rPr>
              <a:t>.</a:t>
            </a:r>
          </a:p>
        </p:txBody>
      </p:sp>
      <p:sp>
        <p:nvSpPr>
          <p:cNvPr id="9" name="TextBox 9"/>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2.2. Vệ sinh trong tập luyện môn thể thao</a:t>
            </a:r>
          </a:p>
        </p:txBody>
      </p:sp>
      <p:sp>
        <p:nvSpPr>
          <p:cNvPr id="10" name="TextBox 10"/>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1" name="TextBox 11"/>
          <p:cNvSpPr txBox="1"/>
          <p:nvPr/>
        </p:nvSpPr>
        <p:spPr>
          <a:xfrm>
            <a:off x="7056194" y="1849671"/>
            <a:ext cx="4980244" cy="500380"/>
          </a:xfrm>
          <a:prstGeom prst="rect">
            <a:avLst/>
          </a:prstGeom>
        </p:spPr>
        <p:txBody>
          <a:bodyPr lIns="0" tIns="0" rIns="0" bIns="0" rtlCol="0" anchor="t">
            <a:spAutoFit/>
          </a:bodyPr>
          <a:lstStyle/>
          <a:p>
            <a:pPr algn="ctr">
              <a:lnSpc>
                <a:spcPts val="3919"/>
              </a:lnSpc>
            </a:pPr>
            <a:r>
              <a:rPr lang="en-US" sz="2800" dirty="0" smtClean="0">
                <a:solidFill>
                  <a:srgbClr val="FFFFFF"/>
                </a:solidFill>
                <a:latin typeface="Arialle"/>
              </a:rPr>
              <a:t>KHỞIĐỘNG </a:t>
            </a:r>
            <a:r>
              <a:rPr lang="en-US" sz="2800" dirty="0">
                <a:solidFill>
                  <a:srgbClr val="FFFFFF"/>
                </a:solidFill>
                <a:latin typeface="Arialle"/>
              </a:rPr>
              <a:t>CHUYÊN MÔN</a:t>
            </a:r>
          </a:p>
        </p:txBody>
      </p:sp>
      <p:grpSp>
        <p:nvGrpSpPr>
          <p:cNvPr id="12" name="Group 9"/>
          <p:cNvGrpSpPr/>
          <p:nvPr/>
        </p:nvGrpSpPr>
        <p:grpSpPr>
          <a:xfrm>
            <a:off x="6019800" y="1661135"/>
            <a:ext cx="5882458" cy="1135743"/>
            <a:chOff x="0" y="0"/>
            <a:chExt cx="1989868" cy="384190"/>
          </a:xfrm>
        </p:grpSpPr>
        <p:sp>
          <p:nvSpPr>
            <p:cNvPr id="13" name="Freeform 10"/>
            <p:cNvSpPr/>
            <p:nvPr/>
          </p:nvSpPr>
          <p:spPr>
            <a:xfrm>
              <a:off x="0" y="0"/>
              <a:ext cx="1989868" cy="384190"/>
            </a:xfrm>
            <a:custGeom>
              <a:avLst/>
              <a:gdLst/>
              <a:ahLst/>
              <a:cxnLst/>
              <a:rect l="l" t="t" r="r" b="b"/>
              <a:pathLst>
                <a:path w="1989868" h="384190">
                  <a:moveTo>
                    <a:pt x="0" y="0"/>
                  </a:moveTo>
                  <a:lnTo>
                    <a:pt x="1989868" y="0"/>
                  </a:lnTo>
                  <a:lnTo>
                    <a:pt x="1989868" y="384190"/>
                  </a:lnTo>
                  <a:lnTo>
                    <a:pt x="0" y="384190"/>
                  </a:lnTo>
                  <a:close/>
                </a:path>
              </a:pathLst>
            </a:custGeom>
            <a:solidFill>
              <a:srgbClr val="000000">
                <a:alpha val="72941"/>
              </a:srgbClr>
            </a:solidFill>
          </p:spPr>
        </p:sp>
      </p:grpSp>
      <p:sp>
        <p:nvSpPr>
          <p:cNvPr id="14" name="TextBox 18"/>
          <p:cNvSpPr txBox="1"/>
          <p:nvPr/>
        </p:nvSpPr>
        <p:spPr>
          <a:xfrm>
            <a:off x="6122193" y="1973736"/>
            <a:ext cx="5677671" cy="500137"/>
          </a:xfrm>
          <a:prstGeom prst="rect">
            <a:avLst/>
          </a:prstGeom>
        </p:spPr>
        <p:txBody>
          <a:bodyPr wrap="square" lIns="0" tIns="0" rIns="0" bIns="0" rtlCol="0" anchor="t">
            <a:spAutoFit/>
          </a:bodyPr>
          <a:lstStyle/>
          <a:p>
            <a:pPr algn="ctr">
              <a:lnSpc>
                <a:spcPts val="3919"/>
              </a:lnSpc>
            </a:pPr>
            <a:r>
              <a:rPr lang="en-US" sz="2800" dirty="0" smtClean="0">
                <a:solidFill>
                  <a:srgbClr val="FFFFFF"/>
                </a:solidFill>
                <a:latin typeface="Arialle"/>
              </a:rPr>
              <a:t>2. KHỞI </a:t>
            </a:r>
            <a:r>
              <a:rPr lang="en-US" sz="2800" dirty="0">
                <a:solidFill>
                  <a:srgbClr val="FFFFFF"/>
                </a:solidFill>
                <a:latin typeface="Arialle"/>
              </a:rPr>
              <a:t>ĐỘNG CHUYÊN MÔN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sp>
        <p:nvSpPr>
          <p:cNvPr id="4" name="TextBox 4"/>
          <p:cNvSpPr txBox="1"/>
          <p:nvPr/>
        </p:nvSpPr>
        <p:spPr>
          <a:xfrm>
            <a:off x="459980" y="2718070"/>
            <a:ext cx="17444240" cy="3449149"/>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err="1">
                <a:solidFill>
                  <a:srgbClr val="231F1D"/>
                </a:solidFill>
                <a:latin typeface="Arialle"/>
              </a:rPr>
              <a:t>Sau</a:t>
            </a:r>
            <a:r>
              <a:rPr lang="en-US" sz="2400" dirty="0">
                <a:solidFill>
                  <a:srgbClr val="231F1D"/>
                </a:solidFill>
                <a:latin typeface="Arialle"/>
              </a:rPr>
              <a:t> </a:t>
            </a:r>
            <a:r>
              <a:rPr lang="en-US" sz="2400" dirty="0" err="1">
                <a:solidFill>
                  <a:srgbClr val="231F1D"/>
                </a:solidFill>
                <a:latin typeface="Arimo"/>
              </a:rPr>
              <a:t>khi</a:t>
            </a:r>
            <a:r>
              <a:rPr lang="en-US" sz="2400" dirty="0">
                <a:solidFill>
                  <a:srgbClr val="231F1D"/>
                </a:solidFill>
                <a:latin typeface="Arialle"/>
              </a:rPr>
              <a:t> </a:t>
            </a:r>
            <a:r>
              <a:rPr lang="en-US" sz="2400" dirty="0" err="1">
                <a:solidFill>
                  <a:srgbClr val="231F1D"/>
                </a:solidFill>
                <a:latin typeface="Arimo"/>
              </a:rPr>
              <a:t>ngừng</a:t>
            </a:r>
            <a:r>
              <a:rPr lang="en-US" sz="2400" dirty="0">
                <a:solidFill>
                  <a:srgbClr val="231F1D"/>
                </a:solidFill>
                <a:latin typeface="Arimo"/>
              </a:rPr>
              <a:t> </a:t>
            </a:r>
            <a:r>
              <a:rPr lang="en-US" sz="2400" dirty="0" err="1">
                <a:solidFill>
                  <a:srgbClr val="231F1D"/>
                </a:solidFill>
                <a:latin typeface="Arimo"/>
              </a:rPr>
              <a:t>hoạt</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để</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trở</a:t>
            </a:r>
            <a:r>
              <a:rPr lang="en-US" sz="2400" dirty="0">
                <a:solidFill>
                  <a:srgbClr val="231F1D"/>
                </a:solidFill>
                <a:latin typeface="Arimo"/>
              </a:rPr>
              <a:t> </a:t>
            </a:r>
            <a:r>
              <a:rPr lang="en-US" sz="2400" dirty="0" err="1">
                <a:solidFill>
                  <a:srgbClr val="231F1D"/>
                </a:solidFill>
                <a:latin typeface="Arimo"/>
              </a:rPr>
              <a:t>về</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bình</a:t>
            </a:r>
            <a:r>
              <a:rPr lang="en-US" sz="2400" dirty="0">
                <a:solidFill>
                  <a:srgbClr val="231F1D"/>
                </a:solidFill>
                <a:latin typeface="Arimo"/>
              </a:rPr>
              <a:t> </a:t>
            </a:r>
            <a:r>
              <a:rPr lang="en-US" sz="2400" dirty="0" err="1">
                <a:solidFill>
                  <a:srgbClr val="231F1D"/>
                </a:solidFill>
                <a:latin typeface="Arimo"/>
              </a:rPr>
              <a:t>thường</a:t>
            </a:r>
            <a:r>
              <a:rPr lang="en-US" sz="2400" dirty="0">
                <a:solidFill>
                  <a:srgbClr val="231F1D"/>
                </a:solidFill>
                <a:latin typeface="Arimo"/>
              </a:rPr>
              <a:t> </a:t>
            </a:r>
            <a:r>
              <a:rPr lang="en-US" sz="2400" dirty="0" err="1">
                <a:solidFill>
                  <a:srgbClr val="231F1D"/>
                </a:solidFill>
                <a:latin typeface="Arimo"/>
              </a:rPr>
              <a:t>trước</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thì</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quan</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hệ</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quan</a:t>
            </a:r>
            <a:r>
              <a:rPr lang="en-US" sz="2400" dirty="0">
                <a:solidFill>
                  <a:srgbClr val="231F1D"/>
                </a:solidFill>
                <a:latin typeface="Arimo"/>
              </a:rPr>
              <a:t> </a:t>
            </a:r>
            <a:r>
              <a:rPr lang="en-US" sz="2400" dirty="0" err="1">
                <a:solidFill>
                  <a:srgbClr val="231F1D"/>
                </a:solidFill>
                <a:latin typeface="Arimo"/>
              </a:rPr>
              <a:t>phải</a:t>
            </a:r>
            <a:r>
              <a:rPr lang="en-US" sz="2400" dirty="0">
                <a:solidFill>
                  <a:srgbClr val="231F1D"/>
                </a:solidFill>
                <a:latin typeface="Arimo"/>
              </a:rPr>
              <a:t> </a:t>
            </a:r>
            <a:r>
              <a:rPr lang="en-US" sz="2400" dirty="0" err="1">
                <a:solidFill>
                  <a:srgbClr val="231F1D"/>
                </a:solidFill>
                <a:latin typeface="Arimo"/>
              </a:rPr>
              <a:t>trải</a:t>
            </a:r>
            <a:r>
              <a:rPr lang="en-US" sz="2400" dirty="0">
                <a:solidFill>
                  <a:srgbClr val="231F1D"/>
                </a:solidFill>
                <a:latin typeface="Arimo"/>
              </a:rPr>
              <a:t> qua </a:t>
            </a:r>
            <a:r>
              <a:rPr lang="en-US" sz="2400" dirty="0" err="1">
                <a:solidFill>
                  <a:srgbClr val="231F1D"/>
                </a:solidFill>
                <a:latin typeface="Arimo"/>
              </a:rPr>
              <a:t>một</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biến</a:t>
            </a:r>
            <a:r>
              <a:rPr lang="en-US" sz="2400" dirty="0">
                <a:solidFill>
                  <a:srgbClr val="231F1D"/>
                </a:solidFill>
                <a:latin typeface="Arimo"/>
              </a:rPr>
              <a:t> </a:t>
            </a:r>
            <a:r>
              <a:rPr lang="en-US" sz="2400" dirty="0" err="1">
                <a:solidFill>
                  <a:srgbClr val="231F1D"/>
                </a:solidFill>
                <a:latin typeface="Arimo"/>
              </a:rPr>
              <a:t>đổi</a:t>
            </a:r>
            <a:r>
              <a:rPr lang="en-US" sz="2400" dirty="0">
                <a:solidFill>
                  <a:srgbClr val="231F1D"/>
                </a:solidFill>
                <a:latin typeface="Arimo"/>
              </a:rPr>
              <a:t> </a:t>
            </a:r>
            <a:r>
              <a:rPr lang="en-US" sz="2400" dirty="0" err="1">
                <a:solidFill>
                  <a:srgbClr val="231F1D"/>
                </a:solidFill>
                <a:latin typeface="Arimo"/>
              </a:rPr>
              <a:t>để</a:t>
            </a:r>
            <a:r>
              <a:rPr lang="en-US" sz="2400" dirty="0">
                <a:solidFill>
                  <a:srgbClr val="231F1D"/>
                </a:solidFill>
                <a:latin typeface="Arimo"/>
              </a:rPr>
              <a:t> </a:t>
            </a:r>
            <a:r>
              <a:rPr lang="en-US" sz="2400" dirty="0" err="1">
                <a:solidFill>
                  <a:srgbClr val="231F1D"/>
                </a:solidFill>
                <a:latin typeface="Arimo"/>
              </a:rPr>
              <a:t>đưa</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quan</a:t>
            </a:r>
            <a:r>
              <a:rPr lang="en-US" sz="2400" dirty="0">
                <a:solidFill>
                  <a:srgbClr val="231F1D"/>
                </a:solidFill>
                <a:latin typeface="Arimo"/>
              </a:rPr>
              <a:t> </a:t>
            </a:r>
            <a:r>
              <a:rPr lang="en-US" sz="2400" dirty="0" err="1">
                <a:solidFill>
                  <a:srgbClr val="231F1D"/>
                </a:solidFill>
                <a:latin typeface="Arimo"/>
              </a:rPr>
              <a:t>đó</a:t>
            </a:r>
            <a:r>
              <a:rPr lang="en-US" sz="2400" dirty="0">
                <a:solidFill>
                  <a:srgbClr val="231F1D"/>
                </a:solidFill>
                <a:latin typeface="Arimo"/>
              </a:rPr>
              <a:t> </a:t>
            </a:r>
            <a:r>
              <a:rPr lang="en-US" sz="2400" dirty="0" err="1">
                <a:solidFill>
                  <a:srgbClr val="231F1D"/>
                </a:solidFill>
                <a:latin typeface="Arimo"/>
              </a:rPr>
              <a:t>trở</a:t>
            </a:r>
            <a:r>
              <a:rPr lang="en-US" sz="2400" dirty="0">
                <a:solidFill>
                  <a:srgbClr val="231F1D"/>
                </a:solidFill>
                <a:latin typeface="Arimo"/>
              </a:rPr>
              <a:t> </a:t>
            </a:r>
            <a:r>
              <a:rPr lang="en-US" sz="2400" dirty="0" err="1">
                <a:solidFill>
                  <a:srgbClr val="231F1D"/>
                </a:solidFill>
                <a:latin typeface="Arimo"/>
              </a:rPr>
              <a:t>về</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trước</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biến</a:t>
            </a:r>
            <a:r>
              <a:rPr lang="en-US" sz="2400" dirty="0">
                <a:solidFill>
                  <a:srgbClr val="231F1D"/>
                </a:solidFill>
                <a:latin typeface="Arimo"/>
              </a:rPr>
              <a:t> </a:t>
            </a:r>
            <a:r>
              <a:rPr lang="en-US" sz="2400" dirty="0" err="1">
                <a:solidFill>
                  <a:srgbClr val="231F1D"/>
                </a:solidFill>
                <a:latin typeface="Arimo"/>
              </a:rPr>
              <a:t>đổi</a:t>
            </a:r>
            <a:r>
              <a:rPr lang="en-US" sz="2400" dirty="0">
                <a:solidFill>
                  <a:srgbClr val="231F1D"/>
                </a:solidFill>
                <a:latin typeface="Arimo"/>
              </a:rPr>
              <a:t> </a:t>
            </a:r>
            <a:r>
              <a:rPr lang="en-US" sz="2400" dirty="0" err="1">
                <a:solidFill>
                  <a:srgbClr val="231F1D"/>
                </a:solidFill>
                <a:latin typeface="Arimo"/>
              </a:rPr>
              <a:t>như</a:t>
            </a:r>
            <a:r>
              <a:rPr lang="en-US" sz="2400" dirty="0">
                <a:solidFill>
                  <a:srgbClr val="231F1D"/>
                </a:solidFill>
                <a:latin typeface="Arimo"/>
              </a:rPr>
              <a:t> </a:t>
            </a:r>
            <a:r>
              <a:rPr lang="en-US" sz="2400" dirty="0" err="1">
                <a:solidFill>
                  <a:srgbClr val="231F1D"/>
                </a:solidFill>
                <a:latin typeface="Arimo"/>
              </a:rPr>
              <a:t>vậy</a:t>
            </a:r>
            <a:r>
              <a:rPr lang="en-US" sz="2400" dirty="0">
                <a:solidFill>
                  <a:srgbClr val="231F1D"/>
                </a:solidFill>
                <a:latin typeface="Arimo"/>
              </a:rPr>
              <a:t> </a:t>
            </a:r>
            <a:r>
              <a:rPr lang="en-US" sz="2400" dirty="0" err="1">
                <a:solidFill>
                  <a:srgbClr val="231F1D"/>
                </a:solidFill>
                <a:latin typeface="Arimo"/>
              </a:rPr>
              <a:t>được</a:t>
            </a:r>
            <a:r>
              <a:rPr lang="en-US" sz="2400" dirty="0">
                <a:solidFill>
                  <a:srgbClr val="231F1D"/>
                </a:solidFill>
                <a:latin typeface="Arimo"/>
              </a:rPr>
              <a:t> </a:t>
            </a:r>
            <a:r>
              <a:rPr lang="en-US" sz="2400" dirty="0" err="1">
                <a:solidFill>
                  <a:srgbClr val="231F1D"/>
                </a:solidFill>
                <a:latin typeface="Arimo"/>
              </a:rPr>
              <a:t>gọi</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khi</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còn</a:t>
            </a:r>
            <a:r>
              <a:rPr lang="en-US" sz="2400" dirty="0">
                <a:solidFill>
                  <a:srgbClr val="231F1D"/>
                </a:solidFill>
                <a:latin typeface="Arimo"/>
              </a:rPr>
              <a:t> </a:t>
            </a:r>
            <a:r>
              <a:rPr lang="en-US" sz="2400" dirty="0" err="1">
                <a:solidFill>
                  <a:srgbClr val="231F1D"/>
                </a:solidFill>
                <a:latin typeface="Arimo"/>
              </a:rPr>
              <a:t>đang</a:t>
            </a:r>
            <a:r>
              <a:rPr lang="en-US" sz="2400" dirty="0">
                <a:solidFill>
                  <a:srgbClr val="231F1D"/>
                </a:solidFill>
                <a:latin typeface="Arimo"/>
              </a:rPr>
              <a:t> </a:t>
            </a:r>
            <a:r>
              <a:rPr lang="en-US" sz="2400" dirty="0" err="1">
                <a:solidFill>
                  <a:srgbClr val="231F1D"/>
                </a:solidFill>
                <a:latin typeface="Arimo"/>
              </a:rPr>
              <a:t>diễn</a:t>
            </a:r>
            <a:r>
              <a:rPr lang="en-US" sz="2400" dirty="0">
                <a:solidFill>
                  <a:srgbClr val="231F1D"/>
                </a:solidFill>
                <a:latin typeface="Arimo"/>
              </a:rPr>
              <a:t> </a:t>
            </a:r>
            <a:r>
              <a:rPr lang="en-US" sz="2400" dirty="0" err="1">
                <a:solidFill>
                  <a:srgbClr val="231F1D"/>
                </a:solidFill>
                <a:latin typeface="Arimo"/>
              </a:rPr>
              <a:t>ra</a:t>
            </a:r>
            <a:r>
              <a:rPr lang="en-US" sz="2400" dirty="0">
                <a:solidFill>
                  <a:srgbClr val="231F1D"/>
                </a:solidFill>
                <a:latin typeface="Arimo"/>
              </a:rPr>
              <a:t> </a:t>
            </a:r>
            <a:r>
              <a:rPr lang="en-US" sz="2400" dirty="0" err="1">
                <a:solidFill>
                  <a:srgbClr val="231F1D"/>
                </a:solidFill>
                <a:latin typeface="Arimo"/>
              </a:rPr>
              <a:t>gọi</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p>
          <a:p>
            <a:pPr marL="518160" lvl="1" indent="-259080" algn="just">
              <a:lnSpc>
                <a:spcPts val="3359"/>
              </a:lnSpc>
              <a:buFont typeface="Arial"/>
              <a:buChar char="•"/>
            </a:pP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đào</a:t>
            </a:r>
            <a:r>
              <a:rPr lang="en-US" sz="2400" dirty="0">
                <a:solidFill>
                  <a:srgbClr val="231F1D"/>
                </a:solidFill>
                <a:latin typeface="Arimo"/>
              </a:rPr>
              <a:t> </a:t>
            </a:r>
            <a:r>
              <a:rPr lang="en-US" sz="2400" dirty="0" err="1">
                <a:solidFill>
                  <a:srgbClr val="231F1D"/>
                </a:solidFill>
                <a:latin typeface="Arimo"/>
              </a:rPr>
              <a:t>thải</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sản</a:t>
            </a:r>
            <a:r>
              <a:rPr lang="en-US" sz="2400" dirty="0">
                <a:solidFill>
                  <a:srgbClr val="231F1D"/>
                </a:solidFill>
                <a:latin typeface="Arimo"/>
              </a:rPr>
              <a:t> </a:t>
            </a:r>
            <a:r>
              <a:rPr lang="en-US" sz="2400" dirty="0" err="1">
                <a:solidFill>
                  <a:srgbClr val="231F1D"/>
                </a:solidFill>
                <a:latin typeface="Arimo"/>
              </a:rPr>
              <a:t>phẩm</a:t>
            </a:r>
            <a:r>
              <a:rPr lang="en-US" sz="2400" dirty="0">
                <a:solidFill>
                  <a:srgbClr val="231F1D"/>
                </a:solidFill>
                <a:latin typeface="Arimo"/>
              </a:rPr>
              <a:t> </a:t>
            </a:r>
            <a:r>
              <a:rPr lang="en-US" sz="2400" dirty="0" err="1">
                <a:solidFill>
                  <a:srgbClr val="231F1D"/>
                </a:solidFill>
                <a:latin typeface="Arimo"/>
              </a:rPr>
              <a:t>trao</a:t>
            </a:r>
            <a:r>
              <a:rPr lang="en-US" sz="2400" dirty="0">
                <a:solidFill>
                  <a:srgbClr val="231F1D"/>
                </a:solidFill>
                <a:latin typeface="Arimo"/>
              </a:rPr>
              <a:t> </a:t>
            </a:r>
            <a:r>
              <a:rPr lang="en-US" sz="2400" dirty="0" err="1">
                <a:solidFill>
                  <a:srgbClr val="231F1D"/>
                </a:solidFill>
                <a:latin typeface="Arimo"/>
              </a:rPr>
              <a:t>đổi</a:t>
            </a:r>
            <a:r>
              <a:rPr lang="en-US" sz="2400" dirty="0">
                <a:solidFill>
                  <a:srgbClr val="231F1D"/>
                </a:solidFill>
                <a:latin typeface="Arimo"/>
              </a:rPr>
              <a:t> </a:t>
            </a:r>
            <a:r>
              <a:rPr lang="en-US" sz="2400" dirty="0" err="1">
                <a:solidFill>
                  <a:srgbClr val="231F1D"/>
                </a:solidFill>
                <a:latin typeface="Arimo"/>
              </a:rPr>
              <a:t>chất</a:t>
            </a:r>
            <a:r>
              <a:rPr lang="en-US" sz="2400" dirty="0">
                <a:solidFill>
                  <a:srgbClr val="231F1D"/>
                </a:solidFill>
                <a:latin typeface="Arimo"/>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ra</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năng</a:t>
            </a:r>
            <a:r>
              <a:rPr lang="en-US" sz="2400" dirty="0">
                <a:solidFill>
                  <a:srgbClr val="231F1D"/>
                </a:solidFill>
                <a:latin typeface="Arimo"/>
              </a:rPr>
              <a:t> </a:t>
            </a:r>
            <a:r>
              <a:rPr lang="en-US" sz="2400" dirty="0" err="1">
                <a:solidFill>
                  <a:srgbClr val="231F1D"/>
                </a:solidFill>
                <a:latin typeface="Arimo"/>
              </a:rPr>
              <a:t>lượng</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chát</a:t>
            </a:r>
            <a:r>
              <a:rPr lang="en-US" sz="2400" dirty="0">
                <a:solidFill>
                  <a:srgbClr val="231F1D"/>
                </a:solidFill>
                <a:latin typeface="Arimo"/>
              </a:rPr>
              <a:t> </a:t>
            </a:r>
            <a:r>
              <a:rPr lang="en-US" sz="2400" dirty="0" err="1">
                <a:solidFill>
                  <a:srgbClr val="231F1D"/>
                </a:solidFill>
                <a:latin typeface="Arimo"/>
              </a:rPr>
              <a:t>dinh</a:t>
            </a:r>
            <a:r>
              <a:rPr lang="en-US" sz="2400" dirty="0">
                <a:solidFill>
                  <a:srgbClr val="231F1D"/>
                </a:solidFill>
                <a:latin typeface="Arimo"/>
              </a:rPr>
              <a:t> </a:t>
            </a:r>
            <a:r>
              <a:rPr lang="en-US" sz="2400" dirty="0" err="1">
                <a:solidFill>
                  <a:srgbClr val="231F1D"/>
                </a:solidFill>
                <a:latin typeface="Arimo"/>
              </a:rPr>
              <a:t>dưỡng</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men </a:t>
            </a:r>
            <a:r>
              <a:rPr lang="en-US" sz="2400" dirty="0" err="1">
                <a:solidFill>
                  <a:srgbClr val="231F1D"/>
                </a:solidFill>
                <a:latin typeface="Arimo"/>
              </a:rPr>
              <a:t>đã</a:t>
            </a:r>
            <a:r>
              <a:rPr lang="en-US" sz="2400" dirty="0">
                <a:solidFill>
                  <a:srgbClr val="231F1D"/>
                </a:solidFill>
                <a:latin typeface="Arimo"/>
              </a:rPr>
              <a:t> </a:t>
            </a:r>
            <a:r>
              <a:rPr lang="en-US" sz="2400" dirty="0" err="1">
                <a:solidFill>
                  <a:srgbClr val="231F1D"/>
                </a:solidFill>
                <a:latin typeface="Arimo"/>
              </a:rPr>
              <a:t>tiêu</a:t>
            </a:r>
            <a:r>
              <a:rPr lang="en-US" sz="2400" dirty="0">
                <a:solidFill>
                  <a:srgbClr val="231F1D"/>
                </a:solidFill>
                <a:latin typeface="Arimo"/>
              </a:rPr>
              <a:t> </a:t>
            </a:r>
            <a:r>
              <a:rPr lang="en-US" sz="2400" dirty="0" err="1">
                <a:solidFill>
                  <a:srgbClr val="231F1D"/>
                </a:solidFill>
                <a:latin typeface="Arimo"/>
              </a:rPr>
              <a:t>hao</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thời</a:t>
            </a:r>
            <a:r>
              <a:rPr lang="en-US" sz="2400" dirty="0">
                <a:solidFill>
                  <a:srgbClr val="231F1D"/>
                </a:solidFill>
                <a:latin typeface="Arimo"/>
              </a:rPr>
              <a:t> </a:t>
            </a:r>
            <a:r>
              <a:rPr lang="en-US" sz="2400" dirty="0" err="1">
                <a:solidFill>
                  <a:srgbClr val="231F1D"/>
                </a:solidFill>
                <a:latin typeface="Arimo"/>
              </a:rPr>
              <a:t>gian</a:t>
            </a:r>
            <a:r>
              <a:rPr lang="en-US" sz="2400" dirty="0">
                <a:solidFill>
                  <a:srgbClr val="231F1D"/>
                </a:solidFill>
                <a:latin typeface="Arimo"/>
              </a:rPr>
              <a:t> </a:t>
            </a:r>
            <a:r>
              <a:rPr lang="en-US" sz="2400" dirty="0" err="1">
                <a:solidFill>
                  <a:srgbClr val="231F1D"/>
                </a:solidFill>
                <a:latin typeface="Arimo"/>
              </a:rPr>
              <a:t>hoạt</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p>
          <a:p>
            <a:pPr marL="518160" lvl="1" indent="-259080" algn="just">
              <a:lnSpc>
                <a:spcPts val="3359"/>
              </a:lnSpc>
              <a:buFont typeface="Arial"/>
              <a:buChar char="•"/>
            </a:pPr>
            <a:r>
              <a:rPr lang="en-US" sz="2400" dirty="0" err="1">
                <a:solidFill>
                  <a:srgbClr val="231F1D"/>
                </a:solidFill>
                <a:latin typeface="Arimo"/>
              </a:rPr>
              <a:t>Thực</a:t>
            </a:r>
            <a:r>
              <a:rPr lang="en-US" sz="2400" dirty="0">
                <a:solidFill>
                  <a:srgbClr val="231F1D"/>
                </a:solidFill>
                <a:latin typeface="Arimo"/>
              </a:rPr>
              <a:t> </a:t>
            </a:r>
            <a:r>
              <a:rPr lang="en-US" sz="2400" dirty="0" err="1">
                <a:solidFill>
                  <a:srgbClr val="231F1D"/>
                </a:solidFill>
                <a:latin typeface="Arimo"/>
              </a:rPr>
              <a:t>hiện</a:t>
            </a:r>
            <a:r>
              <a:rPr lang="en-US" sz="2400" dirty="0">
                <a:solidFill>
                  <a:srgbClr val="231F1D"/>
                </a:solidFill>
                <a:latin typeface="Arimo"/>
              </a:rPr>
              <a:t> </a:t>
            </a:r>
            <a:r>
              <a:rPr lang="en-US" sz="2400" dirty="0" err="1">
                <a:solidFill>
                  <a:srgbClr val="231F1D"/>
                </a:solidFill>
                <a:latin typeface="Arimo"/>
              </a:rPr>
              <a:t>tốt</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VĐV </a:t>
            </a:r>
            <a:r>
              <a:rPr lang="en-US" sz="2400" dirty="0" err="1">
                <a:solidFill>
                  <a:srgbClr val="231F1D"/>
                </a:solidFill>
                <a:latin typeface="Arimo"/>
              </a:rPr>
              <a:t>mau</a:t>
            </a:r>
            <a:r>
              <a:rPr lang="en-US" sz="2400" dirty="0">
                <a:solidFill>
                  <a:srgbClr val="231F1D"/>
                </a:solidFill>
                <a:latin typeface="Arimo"/>
              </a:rPr>
              <a:t> </a:t>
            </a:r>
            <a:r>
              <a:rPr lang="en-US" sz="2400" dirty="0" err="1">
                <a:solidFill>
                  <a:srgbClr val="231F1D"/>
                </a:solidFill>
                <a:latin typeface="Arimo"/>
              </a:rPr>
              <a:t>chóng</a:t>
            </a:r>
            <a:r>
              <a:rPr lang="en-US" sz="2400" dirty="0">
                <a:solidFill>
                  <a:srgbClr val="231F1D"/>
                </a:solidFill>
                <a:latin typeface="Arimo"/>
              </a:rPr>
              <a:t> </a:t>
            </a:r>
            <a:r>
              <a:rPr lang="en-US" sz="2400" dirty="0" err="1">
                <a:solidFill>
                  <a:srgbClr val="231F1D"/>
                </a:solidFill>
                <a:latin typeface="Arimo"/>
              </a:rPr>
              <a:t>trở</a:t>
            </a:r>
            <a:r>
              <a:rPr lang="en-US" sz="2400" dirty="0">
                <a:solidFill>
                  <a:srgbClr val="231F1D"/>
                </a:solidFill>
                <a:latin typeface="Arimo"/>
              </a:rPr>
              <a:t> </a:t>
            </a:r>
            <a:r>
              <a:rPr lang="en-US" sz="2400" dirty="0" err="1">
                <a:solidFill>
                  <a:srgbClr val="231F1D"/>
                </a:solidFill>
                <a:latin typeface="Arimo"/>
              </a:rPr>
              <a:t>lại</a:t>
            </a:r>
            <a:r>
              <a:rPr lang="en-US" sz="2400" dirty="0">
                <a:solidFill>
                  <a:srgbClr val="231F1D"/>
                </a:solidFill>
                <a:latin typeface="Arimo"/>
              </a:rPr>
              <a:t> </a:t>
            </a:r>
            <a:r>
              <a:rPr lang="en-US" sz="2400" dirty="0" err="1">
                <a:solidFill>
                  <a:srgbClr val="231F1D"/>
                </a:solidFill>
                <a:latin typeface="Arimo"/>
              </a:rPr>
              <a:t>bình</a:t>
            </a:r>
            <a:r>
              <a:rPr lang="en-US" sz="2400" dirty="0">
                <a:solidFill>
                  <a:srgbClr val="231F1D"/>
                </a:solidFill>
                <a:latin typeface="Arimo"/>
              </a:rPr>
              <a:t> </a:t>
            </a:r>
            <a:r>
              <a:rPr lang="en-US" sz="2400" dirty="0" err="1">
                <a:solidFill>
                  <a:srgbClr val="231F1D"/>
                </a:solidFill>
                <a:latin typeface="Arimo"/>
              </a:rPr>
              <a:t>thường</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hạn</a:t>
            </a:r>
            <a:r>
              <a:rPr lang="en-US" sz="2400" dirty="0">
                <a:solidFill>
                  <a:srgbClr val="231F1D"/>
                </a:solidFill>
                <a:latin typeface="Arimo"/>
              </a:rPr>
              <a:t> </a:t>
            </a:r>
            <a:r>
              <a:rPr lang="en-US" sz="2400" dirty="0" err="1">
                <a:solidFill>
                  <a:srgbClr val="231F1D"/>
                </a:solidFill>
                <a:latin typeface="Arimo"/>
              </a:rPr>
              <a:t>chế</a:t>
            </a:r>
            <a:r>
              <a:rPr lang="en-US" sz="2400" dirty="0">
                <a:solidFill>
                  <a:srgbClr val="231F1D"/>
                </a:solidFill>
                <a:latin typeface="Arimo"/>
              </a:rPr>
              <a:t> </a:t>
            </a:r>
            <a:r>
              <a:rPr lang="en-US" sz="2400" dirty="0" err="1">
                <a:solidFill>
                  <a:srgbClr val="231F1D"/>
                </a:solidFill>
                <a:latin typeface="Arimo"/>
              </a:rPr>
              <a:t>được</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bệnh</a:t>
            </a:r>
            <a:r>
              <a:rPr lang="en-US" sz="2400" dirty="0">
                <a:solidFill>
                  <a:srgbClr val="231F1D"/>
                </a:solidFill>
                <a:latin typeface="Arimo"/>
              </a:rPr>
              <a:t> </a:t>
            </a:r>
            <a:r>
              <a:rPr lang="en-US" sz="2400" dirty="0" err="1">
                <a:solidFill>
                  <a:srgbClr val="231F1D"/>
                </a:solidFill>
                <a:latin typeface="Arimo"/>
              </a:rPr>
              <a:t>tật</a:t>
            </a:r>
            <a:r>
              <a:rPr lang="en-US" sz="2400" dirty="0">
                <a:solidFill>
                  <a:srgbClr val="231F1D"/>
                </a:solidFill>
                <a:latin typeface="Arimo"/>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xảy</a:t>
            </a:r>
            <a:r>
              <a:rPr lang="en-US" sz="2400" dirty="0">
                <a:solidFill>
                  <a:srgbClr val="231F1D"/>
                </a:solidFill>
                <a:latin typeface="Arimo"/>
              </a:rPr>
              <a:t> </a:t>
            </a:r>
            <a:r>
              <a:rPr lang="en-US" sz="2400" dirty="0" err="1">
                <a:solidFill>
                  <a:srgbClr val="231F1D"/>
                </a:solidFill>
                <a:latin typeface="Arimo"/>
              </a:rPr>
              <a:t>ra</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Như</a:t>
            </a:r>
            <a:r>
              <a:rPr lang="en-US" sz="2400" dirty="0">
                <a:solidFill>
                  <a:srgbClr val="231F1D"/>
                </a:solidFill>
                <a:latin typeface="Arimo"/>
              </a:rPr>
              <a:t> </a:t>
            </a:r>
            <a:r>
              <a:rPr lang="en-US" sz="2400" dirty="0" err="1">
                <a:solidFill>
                  <a:srgbClr val="231F1D"/>
                </a:solidFill>
                <a:latin typeface="Arimo"/>
              </a:rPr>
              <a:t>vậy</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nối</a:t>
            </a:r>
            <a:r>
              <a:rPr lang="en-US" sz="2400" dirty="0">
                <a:solidFill>
                  <a:srgbClr val="231F1D"/>
                </a:solidFill>
                <a:latin typeface="Arimo"/>
              </a:rPr>
              <a:t> </a:t>
            </a:r>
            <a:r>
              <a:rPr lang="en-US" sz="2400" dirty="0" err="1">
                <a:solidFill>
                  <a:srgbClr val="231F1D"/>
                </a:solidFill>
                <a:latin typeface="Arimo"/>
              </a:rPr>
              <a:t>tiếp</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buổi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Thực</a:t>
            </a:r>
            <a:r>
              <a:rPr lang="en-US" sz="2400" dirty="0">
                <a:solidFill>
                  <a:srgbClr val="231F1D"/>
                </a:solidFill>
                <a:latin typeface="Arimo"/>
              </a:rPr>
              <a:t> </a:t>
            </a:r>
            <a:r>
              <a:rPr lang="en-US" sz="2400" dirty="0" err="1">
                <a:solidFill>
                  <a:srgbClr val="231F1D"/>
                </a:solidFill>
                <a:latin typeface="Arimo"/>
              </a:rPr>
              <a:t>hiện</a:t>
            </a:r>
            <a:r>
              <a:rPr lang="en-US" sz="2400" dirty="0">
                <a:solidFill>
                  <a:srgbClr val="231F1D"/>
                </a:solidFill>
                <a:latin typeface="Arimo"/>
              </a:rPr>
              <a:t> </a:t>
            </a:r>
            <a:r>
              <a:rPr lang="en-US" sz="2400" dirty="0" err="1">
                <a:solidFill>
                  <a:srgbClr val="231F1D"/>
                </a:solidFill>
                <a:latin typeface="Arimo"/>
              </a:rPr>
              <a:t>tốt</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hồi</a:t>
            </a:r>
            <a:r>
              <a:rPr lang="en-US" sz="2400" dirty="0">
                <a:solidFill>
                  <a:srgbClr val="231F1D"/>
                </a:solidFill>
                <a:latin typeface="Arimo"/>
              </a:rPr>
              <a:t> </a:t>
            </a:r>
            <a:r>
              <a:rPr lang="en-US" sz="2400" dirty="0" err="1">
                <a:solidFill>
                  <a:srgbClr val="231F1D"/>
                </a:solidFill>
                <a:latin typeface="Arimo"/>
              </a:rPr>
              <a:t>phục</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một</a:t>
            </a:r>
            <a:r>
              <a:rPr lang="en-US" sz="2400" dirty="0">
                <a:solidFill>
                  <a:srgbClr val="231F1D"/>
                </a:solidFill>
                <a:latin typeface="Arimo"/>
              </a:rPr>
              <a:t> </a:t>
            </a:r>
            <a:r>
              <a:rPr lang="en-US" sz="2400" dirty="0" err="1">
                <a:solidFill>
                  <a:srgbClr val="231F1D"/>
                </a:solidFill>
                <a:latin typeface="Arimo"/>
              </a:rPr>
              <a:t>nguyên</a:t>
            </a:r>
            <a:r>
              <a:rPr lang="en-US" sz="2400" dirty="0">
                <a:solidFill>
                  <a:srgbClr val="231F1D"/>
                </a:solidFill>
                <a:latin typeface="Arimo"/>
              </a:rPr>
              <a:t> </a:t>
            </a:r>
            <a:r>
              <a:rPr lang="en-US" sz="2400" dirty="0" err="1">
                <a:solidFill>
                  <a:srgbClr val="231F1D"/>
                </a:solidFill>
                <a:latin typeface="Arimo"/>
              </a:rPr>
              <a:t>tắc</a:t>
            </a:r>
            <a:r>
              <a:rPr lang="en-US" sz="2400" dirty="0">
                <a:solidFill>
                  <a:srgbClr val="231F1D"/>
                </a:solidFill>
                <a:latin typeface="Arimo"/>
              </a:rPr>
              <a:t> </a:t>
            </a:r>
            <a:r>
              <a:rPr lang="en-US" sz="2400" dirty="0" err="1">
                <a:solidFill>
                  <a:srgbClr val="231F1D"/>
                </a:solidFill>
                <a:latin typeface="Arimo"/>
              </a:rPr>
              <a:t>vệ</a:t>
            </a:r>
            <a:r>
              <a:rPr lang="en-US" sz="2400" dirty="0">
                <a:solidFill>
                  <a:srgbClr val="231F1D"/>
                </a:solidFill>
                <a:latin typeface="Arimo"/>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hoặc</a:t>
            </a:r>
            <a:r>
              <a:rPr lang="en-US" sz="2400" dirty="0">
                <a:solidFill>
                  <a:srgbClr val="231F1D"/>
                </a:solidFill>
                <a:latin typeface="Arimo"/>
              </a:rPr>
              <a:t> TDTT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bản</a:t>
            </a:r>
            <a:r>
              <a:rPr lang="en-US" sz="2400" dirty="0">
                <a:solidFill>
                  <a:srgbClr val="231F1D"/>
                </a:solidFill>
                <a:latin typeface="Arimo"/>
              </a:rPr>
              <a:t> </a:t>
            </a:r>
            <a:r>
              <a:rPr lang="en-US" sz="2400" dirty="0" err="1">
                <a:solidFill>
                  <a:srgbClr val="231F1D"/>
                </a:solidFill>
                <a:latin typeface="Arimo"/>
              </a:rPr>
              <a:t>có</a:t>
            </a:r>
            <a:r>
              <a:rPr lang="en-US" sz="2400" dirty="0">
                <a:solidFill>
                  <a:srgbClr val="231F1D"/>
                </a:solidFill>
                <a:latin typeface="Arimo"/>
              </a:rPr>
              <a:t> </a:t>
            </a:r>
            <a:r>
              <a:rPr lang="en-US" sz="2400" dirty="0" err="1">
                <a:solidFill>
                  <a:srgbClr val="231F1D"/>
                </a:solidFill>
                <a:latin typeface="Arimo"/>
              </a:rPr>
              <a:t>tính</a:t>
            </a:r>
            <a:r>
              <a:rPr lang="en-US" sz="2400" dirty="0">
                <a:solidFill>
                  <a:srgbClr val="231F1D"/>
                </a:solidFill>
                <a:latin typeface="Arimo"/>
              </a:rPr>
              <a:t> </a:t>
            </a:r>
            <a:r>
              <a:rPr lang="en-US" sz="2400" dirty="0" err="1">
                <a:solidFill>
                  <a:srgbClr val="231F1D"/>
                </a:solidFill>
                <a:latin typeface="Arimo"/>
              </a:rPr>
              <a:t>chất</a:t>
            </a:r>
            <a:r>
              <a:rPr lang="en-US" sz="2400" dirty="0">
                <a:solidFill>
                  <a:srgbClr val="231F1D"/>
                </a:solidFill>
                <a:latin typeface="Arimo"/>
              </a:rPr>
              <a:t> </a:t>
            </a:r>
            <a:r>
              <a:rPr lang="en-US" sz="2400" dirty="0" err="1">
                <a:solidFill>
                  <a:srgbClr val="231F1D"/>
                </a:solidFill>
                <a:latin typeface="Arimo"/>
              </a:rPr>
              <a:t>bắt</a:t>
            </a:r>
            <a:r>
              <a:rPr lang="en-US" sz="2400" dirty="0">
                <a:solidFill>
                  <a:srgbClr val="231F1D"/>
                </a:solidFill>
                <a:latin typeface="Arimo"/>
              </a:rPr>
              <a:t> </a:t>
            </a:r>
            <a:r>
              <a:rPr lang="en-US" sz="2400" dirty="0" err="1">
                <a:solidFill>
                  <a:srgbClr val="231F1D"/>
                </a:solidFill>
                <a:latin typeface="Arimo"/>
              </a:rPr>
              <a:t>buộc</a:t>
            </a:r>
            <a:r>
              <a:rPr lang="en-US" sz="2400" dirty="0">
                <a:solidFill>
                  <a:srgbClr val="231F1D"/>
                </a:solidFill>
                <a:latin typeface="Arimo"/>
              </a:rPr>
              <a:t>.</a:t>
            </a:r>
          </a:p>
        </p:txBody>
      </p:sp>
      <p:sp>
        <p:nvSpPr>
          <p:cNvPr id="5" name="TextBox 5"/>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2.2. Vệ sinh trong tập luyện môn thể thao</a:t>
            </a:r>
          </a:p>
        </p:txBody>
      </p:sp>
      <p:sp>
        <p:nvSpPr>
          <p:cNvPr id="10" name="TextBox 10"/>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grpSp>
        <p:nvGrpSpPr>
          <p:cNvPr id="12" name="Group 11"/>
          <p:cNvGrpSpPr/>
          <p:nvPr/>
        </p:nvGrpSpPr>
        <p:grpSpPr>
          <a:xfrm>
            <a:off x="6781800" y="1422314"/>
            <a:ext cx="4879209" cy="1135743"/>
            <a:chOff x="0" y="0"/>
            <a:chExt cx="1650498" cy="384190"/>
          </a:xfrm>
        </p:grpSpPr>
        <p:sp>
          <p:nvSpPr>
            <p:cNvPr id="13" name="Freeform 12"/>
            <p:cNvSpPr/>
            <p:nvPr/>
          </p:nvSpPr>
          <p:spPr>
            <a:xfrm>
              <a:off x="0" y="0"/>
              <a:ext cx="1650498" cy="384190"/>
            </a:xfrm>
            <a:custGeom>
              <a:avLst/>
              <a:gdLst/>
              <a:ahLst/>
              <a:cxnLst/>
              <a:rect l="l" t="t" r="r" b="b"/>
              <a:pathLst>
                <a:path w="1650498" h="384190">
                  <a:moveTo>
                    <a:pt x="0" y="0"/>
                  </a:moveTo>
                  <a:lnTo>
                    <a:pt x="1650498" y="0"/>
                  </a:lnTo>
                  <a:lnTo>
                    <a:pt x="1650498" y="384190"/>
                  </a:lnTo>
                  <a:lnTo>
                    <a:pt x="0" y="384190"/>
                  </a:lnTo>
                  <a:close/>
                </a:path>
              </a:pathLst>
            </a:custGeom>
            <a:solidFill>
              <a:srgbClr val="000000">
                <a:alpha val="72941"/>
              </a:srgbClr>
            </a:solidFill>
          </p:spPr>
        </p:sp>
      </p:grpSp>
      <p:sp>
        <p:nvSpPr>
          <p:cNvPr id="14" name="TextBox 19"/>
          <p:cNvSpPr txBox="1"/>
          <p:nvPr/>
        </p:nvSpPr>
        <p:spPr>
          <a:xfrm>
            <a:off x="7289931" y="1734915"/>
            <a:ext cx="3862946" cy="500137"/>
          </a:xfrm>
          <a:prstGeom prst="rect">
            <a:avLst/>
          </a:prstGeom>
        </p:spPr>
        <p:txBody>
          <a:bodyPr lIns="0" tIns="0" rIns="0" bIns="0" rtlCol="0" anchor="t">
            <a:spAutoFit/>
          </a:bodyPr>
          <a:lstStyle/>
          <a:p>
            <a:pPr algn="just">
              <a:lnSpc>
                <a:spcPts val="3919"/>
              </a:lnSpc>
            </a:pPr>
            <a:r>
              <a:rPr lang="en-US" sz="2800" dirty="0" smtClean="0">
                <a:solidFill>
                  <a:srgbClr val="FFFFFF"/>
                </a:solidFill>
                <a:latin typeface="Arialle"/>
              </a:rPr>
              <a:t>3. THẢ </a:t>
            </a:r>
            <a:r>
              <a:rPr lang="en-US" sz="2800" dirty="0">
                <a:solidFill>
                  <a:srgbClr val="FFFFFF"/>
                </a:solidFill>
                <a:latin typeface="Arialle"/>
              </a:rPr>
              <a:t>LỎNG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900" y="6327232"/>
            <a:ext cx="4724400" cy="31464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028700" y="5480447"/>
            <a:ext cx="5101183" cy="3400789"/>
          </a:xfrm>
          <a:prstGeom prst="rect">
            <a:avLst/>
          </a:prstGeom>
        </p:spPr>
      </p:pic>
      <p:pic>
        <p:nvPicPr>
          <p:cNvPr id="5" name="Picture 5"/>
          <p:cNvPicPr>
            <a:picLocks noChangeAspect="1"/>
          </p:cNvPicPr>
          <p:nvPr/>
        </p:nvPicPr>
        <p:blipFill>
          <a:blip r:embed="rId4"/>
          <a:srcRect/>
          <a:stretch>
            <a:fillRect/>
          </a:stretch>
        </p:blipFill>
        <p:spPr>
          <a:xfrm>
            <a:off x="6634693" y="5480447"/>
            <a:ext cx="5094814" cy="3400789"/>
          </a:xfrm>
          <a:prstGeom prst="rect">
            <a:avLst/>
          </a:prstGeom>
        </p:spPr>
      </p:pic>
      <p:pic>
        <p:nvPicPr>
          <p:cNvPr id="6" name="Picture 6"/>
          <p:cNvPicPr>
            <a:picLocks noChangeAspect="1"/>
          </p:cNvPicPr>
          <p:nvPr/>
        </p:nvPicPr>
        <p:blipFill>
          <a:blip r:embed="rId5"/>
          <a:srcRect/>
          <a:stretch>
            <a:fillRect/>
          </a:stretch>
        </p:blipFill>
        <p:spPr>
          <a:xfrm>
            <a:off x="12158117" y="5480447"/>
            <a:ext cx="5101183" cy="3400789"/>
          </a:xfrm>
          <a:prstGeom prst="rect">
            <a:avLst/>
          </a:prstGeom>
        </p:spPr>
      </p:pic>
      <p:sp>
        <p:nvSpPr>
          <p:cNvPr id="7" name="TextBox 7"/>
          <p:cNvSpPr txBox="1"/>
          <p:nvPr/>
        </p:nvSpPr>
        <p:spPr>
          <a:xfrm>
            <a:off x="421423" y="1719958"/>
            <a:ext cx="17444240" cy="3013133"/>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a:solidFill>
                  <a:srgbClr val="231F1D"/>
                </a:solidFill>
                <a:latin typeface="Arialle"/>
              </a:rPr>
              <a:t>Do </a:t>
            </a:r>
            <a:r>
              <a:rPr lang="en-US" sz="2400" dirty="0" err="1">
                <a:solidFill>
                  <a:srgbClr val="231F1D"/>
                </a:solidFill>
                <a:latin typeface="Arialle"/>
              </a:rPr>
              <a:t>những</a:t>
            </a:r>
            <a:r>
              <a:rPr lang="en-US" sz="2400" dirty="0">
                <a:solidFill>
                  <a:srgbClr val="231F1D"/>
                </a:solidFill>
                <a:latin typeface="Arialle"/>
              </a:rPr>
              <a:t> </a:t>
            </a:r>
            <a:r>
              <a:rPr lang="en-US" sz="2400" dirty="0" err="1">
                <a:solidFill>
                  <a:srgbClr val="231F1D"/>
                </a:solidFill>
                <a:latin typeface="Arialle"/>
              </a:rPr>
              <a:t>sai</a:t>
            </a:r>
            <a:r>
              <a:rPr lang="en-US" sz="2400" dirty="0">
                <a:solidFill>
                  <a:srgbClr val="231F1D"/>
                </a:solidFill>
                <a:latin typeface="Arialle"/>
              </a:rPr>
              <a:t> </a:t>
            </a:r>
            <a:r>
              <a:rPr lang="en-US" sz="2400" dirty="0" err="1">
                <a:solidFill>
                  <a:srgbClr val="231F1D"/>
                </a:solidFill>
                <a:latin typeface="Arialle"/>
              </a:rPr>
              <a:t>lầm</a:t>
            </a:r>
            <a:r>
              <a:rPr lang="en-US" sz="2400" dirty="0">
                <a:solidFill>
                  <a:srgbClr val="231F1D"/>
                </a:solidFill>
                <a:latin typeface="Arialle"/>
              </a:rPr>
              <a:t> </a:t>
            </a:r>
            <a:r>
              <a:rPr lang="en-US" sz="2400" dirty="0" err="1">
                <a:solidFill>
                  <a:srgbClr val="231F1D"/>
                </a:solidFill>
                <a:latin typeface="Arialle"/>
              </a:rPr>
              <a:t>trong</a:t>
            </a:r>
            <a:r>
              <a:rPr lang="en-US" sz="2400" dirty="0">
                <a:solidFill>
                  <a:srgbClr val="231F1D"/>
                </a:solidFill>
                <a:latin typeface="Arialle"/>
              </a:rPr>
              <a:t> </a:t>
            </a:r>
            <a:r>
              <a:rPr lang="en-US" sz="2400" dirty="0" err="1">
                <a:solidFill>
                  <a:srgbClr val="231F1D"/>
                </a:solidFill>
                <a:latin typeface="Arialle"/>
              </a:rPr>
              <a:t>phương</a:t>
            </a:r>
            <a:r>
              <a:rPr lang="en-US" sz="2400" dirty="0">
                <a:solidFill>
                  <a:srgbClr val="231F1D"/>
                </a:solidFill>
                <a:latin typeface="Arialle"/>
              </a:rPr>
              <a:t> </a:t>
            </a:r>
            <a:r>
              <a:rPr lang="en-US" sz="2400" dirty="0" err="1">
                <a:solidFill>
                  <a:srgbClr val="231F1D"/>
                </a:solidFill>
                <a:latin typeface="Arialle"/>
              </a:rPr>
              <a:t>pháp</a:t>
            </a:r>
            <a:r>
              <a:rPr lang="en-US" sz="2400" dirty="0">
                <a:solidFill>
                  <a:srgbClr val="231F1D"/>
                </a:solidFill>
                <a:latin typeface="Arialle"/>
              </a:rPr>
              <a:t> </a:t>
            </a:r>
            <a:r>
              <a:rPr lang="en-US" sz="2400" dirty="0" err="1">
                <a:solidFill>
                  <a:srgbClr val="231F1D"/>
                </a:solidFill>
                <a:latin typeface="Arialle"/>
              </a:rPr>
              <a:t>tập</a:t>
            </a:r>
            <a:r>
              <a:rPr lang="en-US" sz="2400" dirty="0">
                <a:solidFill>
                  <a:srgbClr val="231F1D"/>
                </a:solidFill>
                <a:latin typeface="Arialle"/>
              </a:rPr>
              <a:t> </a:t>
            </a:r>
            <a:r>
              <a:rPr lang="en-US" sz="2400" dirty="0" err="1">
                <a:solidFill>
                  <a:srgbClr val="231F1D"/>
                </a:solidFill>
                <a:latin typeface="Arialle"/>
              </a:rPr>
              <a:t>luyện</a:t>
            </a:r>
            <a:r>
              <a:rPr lang="en-US" sz="2400" dirty="0">
                <a:solidFill>
                  <a:srgbClr val="231F1D"/>
                </a:solidFill>
                <a:latin typeface="Arialle"/>
              </a:rPr>
              <a:t>. </a:t>
            </a:r>
            <a:r>
              <a:rPr lang="en-US" sz="2400" dirty="0" err="1">
                <a:solidFill>
                  <a:srgbClr val="231F1D"/>
                </a:solidFill>
                <a:latin typeface="Arimo"/>
              </a:rPr>
              <a:t>Sự</a:t>
            </a:r>
            <a:r>
              <a:rPr lang="en-US" sz="2400" dirty="0">
                <a:solidFill>
                  <a:srgbClr val="231F1D"/>
                </a:solidFill>
                <a:latin typeface="Arimo"/>
              </a:rPr>
              <a:t> </a:t>
            </a:r>
            <a:r>
              <a:rPr lang="en-US" sz="2400" dirty="0" err="1">
                <a:solidFill>
                  <a:srgbClr val="231F1D"/>
                </a:solidFill>
                <a:latin typeface="Arimo"/>
              </a:rPr>
              <a:t>thích</a:t>
            </a:r>
            <a:r>
              <a:rPr lang="en-US" sz="2400" dirty="0">
                <a:solidFill>
                  <a:srgbClr val="231F1D"/>
                </a:solidFill>
                <a:latin typeface="Arimo"/>
              </a:rPr>
              <a:t> </a:t>
            </a:r>
            <a:r>
              <a:rPr lang="en-US" sz="2400" dirty="0" err="1">
                <a:solidFill>
                  <a:srgbClr val="231F1D"/>
                </a:solidFill>
                <a:latin typeface="Arimo"/>
              </a:rPr>
              <a:t>nghi</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hệ</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đối</a:t>
            </a:r>
            <a:r>
              <a:rPr lang="en-US" sz="2400" dirty="0">
                <a:solidFill>
                  <a:srgbClr val="231F1D"/>
                </a:solidFill>
                <a:latin typeface="Arimo"/>
              </a:rPr>
              <a:t> </a:t>
            </a:r>
            <a:r>
              <a:rPr lang="en-US" sz="2400" dirty="0" err="1">
                <a:solidFill>
                  <a:srgbClr val="231F1D"/>
                </a:solidFill>
                <a:latin typeface="Arimo"/>
              </a:rPr>
              <a:t>với</a:t>
            </a:r>
            <a:r>
              <a:rPr lang="en-US" sz="2400" dirty="0">
                <a:solidFill>
                  <a:srgbClr val="231F1D"/>
                </a:solidFill>
                <a:latin typeface="Arimo"/>
              </a:rPr>
              <a:t> </a:t>
            </a:r>
            <a:r>
              <a:rPr lang="en-US" sz="2400" dirty="0" err="1">
                <a:solidFill>
                  <a:srgbClr val="231F1D"/>
                </a:solidFill>
                <a:latin typeface="Arimo"/>
              </a:rPr>
              <a:t>sự</a:t>
            </a:r>
            <a:r>
              <a:rPr lang="en-US" sz="2400" dirty="0">
                <a:solidFill>
                  <a:srgbClr val="231F1D"/>
                </a:solidFill>
                <a:latin typeface="Arimo"/>
              </a:rPr>
              <a:t> </a:t>
            </a:r>
            <a:r>
              <a:rPr lang="en-US" sz="2400" dirty="0" err="1">
                <a:solidFill>
                  <a:srgbClr val="231F1D"/>
                </a:solidFill>
                <a:latin typeface="Arimo"/>
              </a:rPr>
              <a:t>gia</a:t>
            </a:r>
            <a:r>
              <a:rPr lang="en-US" sz="2400" dirty="0">
                <a:solidFill>
                  <a:srgbClr val="231F1D"/>
                </a:solidFill>
                <a:latin typeface="Arimo"/>
              </a:rPr>
              <a:t> </a:t>
            </a:r>
            <a:r>
              <a:rPr lang="en-US" sz="2400" dirty="0" err="1">
                <a:solidFill>
                  <a:srgbClr val="231F1D"/>
                </a:solidFill>
                <a:latin typeface="Arimo"/>
              </a:rPr>
              <a:t>tăng</a:t>
            </a:r>
            <a:r>
              <a:rPr lang="en-US" sz="2400" dirty="0">
                <a:solidFill>
                  <a:srgbClr val="231F1D"/>
                </a:solidFill>
                <a:latin typeface="Arimo"/>
              </a:rPr>
              <a:t> </a:t>
            </a:r>
            <a:r>
              <a:rPr lang="en-US" sz="2400" dirty="0" err="1">
                <a:solidFill>
                  <a:srgbClr val="231F1D"/>
                </a:solidFill>
                <a:latin typeface="Arimo"/>
              </a:rPr>
              <a:t>lượng</a:t>
            </a:r>
            <a:r>
              <a:rPr lang="en-US" sz="2400" dirty="0">
                <a:solidFill>
                  <a:srgbClr val="231F1D"/>
                </a:solidFill>
                <a:latin typeface="Arimo"/>
              </a:rPr>
              <a:t> </a:t>
            </a:r>
            <a:r>
              <a:rPr lang="en-US" sz="2400" dirty="0" err="1">
                <a:solidFill>
                  <a:srgbClr val="231F1D"/>
                </a:solidFill>
                <a:latin typeface="Arimo"/>
              </a:rPr>
              <a:t>vận</a:t>
            </a:r>
            <a:r>
              <a:rPr lang="en-US" sz="2400" dirty="0">
                <a:solidFill>
                  <a:srgbClr val="231F1D"/>
                </a:solidFill>
                <a:latin typeface="Arimo"/>
              </a:rPr>
              <a:t> </a:t>
            </a:r>
            <a:r>
              <a:rPr lang="en-US" sz="2400" dirty="0" err="1">
                <a:solidFill>
                  <a:srgbClr val="231F1D"/>
                </a:solidFill>
                <a:latin typeface="Arimo"/>
              </a:rPr>
              <a:t>động</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một</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lâu</a:t>
            </a:r>
            <a:r>
              <a:rPr lang="en-US" sz="2400" dirty="0">
                <a:solidFill>
                  <a:srgbClr val="231F1D"/>
                </a:solidFill>
                <a:latin typeface="Arimo"/>
              </a:rPr>
              <a:t> </a:t>
            </a:r>
            <a:r>
              <a:rPr lang="en-US" sz="2400" dirty="0" err="1">
                <a:solidFill>
                  <a:srgbClr val="231F1D"/>
                </a:solidFill>
                <a:latin typeface="Arimo"/>
              </a:rPr>
              <a:t>dài</a:t>
            </a:r>
            <a:r>
              <a:rPr lang="en-US" sz="2400" dirty="0">
                <a:solidFill>
                  <a:srgbClr val="231F1D"/>
                </a:solidFill>
                <a:latin typeface="Arimo"/>
              </a:rPr>
              <a:t>, </a:t>
            </a:r>
            <a:r>
              <a:rPr lang="en-US" sz="2400" dirty="0" err="1">
                <a:solidFill>
                  <a:srgbClr val="231F1D"/>
                </a:solidFill>
                <a:latin typeface="Arimo"/>
              </a:rPr>
              <a:t>nó</a:t>
            </a:r>
            <a:r>
              <a:rPr lang="en-US" sz="2400" dirty="0">
                <a:solidFill>
                  <a:srgbClr val="231F1D"/>
                </a:solidFill>
                <a:latin typeface="Arimo"/>
              </a:rPr>
              <a:t> </a:t>
            </a:r>
            <a:r>
              <a:rPr lang="en-US" sz="2400" dirty="0" err="1">
                <a:solidFill>
                  <a:srgbClr val="231F1D"/>
                </a:solidFill>
                <a:latin typeface="Arimo"/>
              </a:rPr>
              <a:t>phụ</a:t>
            </a:r>
            <a:r>
              <a:rPr lang="en-US" sz="2400" dirty="0">
                <a:solidFill>
                  <a:srgbClr val="231F1D"/>
                </a:solidFill>
                <a:latin typeface="Arimo"/>
              </a:rPr>
              <a:t> </a:t>
            </a:r>
            <a:r>
              <a:rPr lang="en-US" sz="2400" dirty="0" err="1">
                <a:solidFill>
                  <a:srgbClr val="231F1D"/>
                </a:solidFill>
                <a:latin typeface="Arimo"/>
              </a:rPr>
              <a:t>thuộc</a:t>
            </a:r>
            <a:r>
              <a:rPr lang="en-US" sz="2400" dirty="0">
                <a:solidFill>
                  <a:srgbClr val="231F1D"/>
                </a:solidFill>
                <a:latin typeface="Arimo"/>
              </a:rPr>
              <a:t> </a:t>
            </a:r>
            <a:r>
              <a:rPr lang="en-US" sz="2400" dirty="0" err="1">
                <a:solidFill>
                  <a:srgbClr val="231F1D"/>
                </a:solidFill>
                <a:latin typeface="Arimo"/>
              </a:rPr>
              <a:t>vào</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đặc</a:t>
            </a:r>
            <a:r>
              <a:rPr lang="en-US" sz="2400" dirty="0">
                <a:solidFill>
                  <a:srgbClr val="231F1D"/>
                </a:solidFill>
                <a:latin typeface="Arimo"/>
              </a:rPr>
              <a:t> </a:t>
            </a:r>
            <a:r>
              <a:rPr lang="en-US" sz="2400" dirty="0" err="1">
                <a:solidFill>
                  <a:srgbClr val="231F1D"/>
                </a:solidFill>
                <a:latin typeface="Arimo"/>
              </a:rPr>
              <a:t>điểm</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vào</a:t>
            </a:r>
            <a:r>
              <a:rPr lang="en-US" sz="2400" dirty="0">
                <a:solidFill>
                  <a:srgbClr val="231F1D"/>
                </a:solidFill>
                <a:latin typeface="Arimo"/>
              </a:rPr>
              <a:t> </a:t>
            </a:r>
            <a:r>
              <a:rPr lang="en-US" sz="2400" dirty="0" err="1">
                <a:solidFill>
                  <a:srgbClr val="231F1D"/>
                </a:solidFill>
                <a:latin typeface="Arimo"/>
              </a:rPr>
              <a:t>tuổi</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vào</a:t>
            </a:r>
            <a:r>
              <a:rPr lang="en-US" sz="2400" dirty="0">
                <a:solidFill>
                  <a:srgbClr val="231F1D"/>
                </a:solidFill>
                <a:latin typeface="Arimo"/>
              </a:rPr>
              <a:t> </a:t>
            </a:r>
            <a:r>
              <a:rPr lang="en-US" sz="2400" dirty="0" err="1">
                <a:solidFill>
                  <a:srgbClr val="231F1D"/>
                </a:solidFill>
                <a:latin typeface="Arimo"/>
              </a:rPr>
              <a:t>giới</a:t>
            </a:r>
            <a:r>
              <a:rPr lang="en-US" sz="2400" dirty="0">
                <a:solidFill>
                  <a:srgbClr val="231F1D"/>
                </a:solidFill>
                <a:latin typeface="Arimo"/>
              </a:rPr>
              <a:t> </a:t>
            </a:r>
            <a:r>
              <a:rPr lang="en-US" sz="2400" dirty="0" err="1">
                <a:solidFill>
                  <a:srgbClr val="231F1D"/>
                </a:solidFill>
                <a:latin typeface="Arimo"/>
              </a:rPr>
              <a:t>tính</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vào</a:t>
            </a:r>
            <a:r>
              <a:rPr lang="en-US" sz="2400" dirty="0">
                <a:solidFill>
                  <a:srgbClr val="231F1D"/>
                </a:solidFill>
                <a:latin typeface="Arimo"/>
              </a:rPr>
              <a:t> </a:t>
            </a:r>
            <a:r>
              <a:rPr lang="en-US" sz="2400" dirty="0" err="1">
                <a:solidFill>
                  <a:srgbClr val="231F1D"/>
                </a:solidFill>
                <a:latin typeface="Arimo"/>
              </a:rPr>
              <a:t>phương</a:t>
            </a:r>
            <a:r>
              <a:rPr lang="en-US" sz="2400" dirty="0">
                <a:solidFill>
                  <a:srgbClr val="231F1D"/>
                </a:solidFill>
                <a:latin typeface="Arimo"/>
              </a:rPr>
              <a:t> </a:t>
            </a:r>
            <a:r>
              <a:rPr lang="en-US" sz="2400" dirty="0" err="1">
                <a:solidFill>
                  <a:srgbClr val="231F1D"/>
                </a:solidFill>
                <a:latin typeface="Arimo"/>
              </a:rPr>
              <a:t>pháp</a:t>
            </a:r>
            <a:r>
              <a:rPr lang="en-US" sz="2400" dirty="0">
                <a:solidFill>
                  <a:srgbClr val="231F1D"/>
                </a:solidFill>
                <a:latin typeface="Arimo"/>
              </a:rPr>
              <a:t> </a:t>
            </a:r>
            <a:r>
              <a:rPr lang="en-US" sz="2400" dirty="0" err="1">
                <a:solidFill>
                  <a:srgbClr val="231F1D"/>
                </a:solidFill>
                <a:latin typeface="Arimo"/>
              </a:rPr>
              <a:t>huấn</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của</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Huấn</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viên</a:t>
            </a:r>
            <a:r>
              <a:rPr lang="en-US" sz="2400" dirty="0">
                <a:solidFill>
                  <a:srgbClr val="231F1D"/>
                </a:solidFill>
                <a:latin typeface="Arimo"/>
              </a:rPr>
              <a:t>. </a:t>
            </a:r>
            <a:r>
              <a:rPr lang="en-US" sz="2400" dirty="0" err="1">
                <a:solidFill>
                  <a:srgbClr val="231F1D"/>
                </a:solidFill>
                <a:latin typeface="Arimo"/>
              </a:rPr>
              <a:t>Nếu</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trình</a:t>
            </a:r>
            <a:r>
              <a:rPr lang="en-US" sz="2400" dirty="0">
                <a:solidFill>
                  <a:srgbClr val="231F1D"/>
                </a:solidFill>
                <a:latin typeface="Arimo"/>
              </a:rPr>
              <a:t> </a:t>
            </a:r>
            <a:r>
              <a:rPr lang="en-US" sz="2400" dirty="0" err="1">
                <a:solidFill>
                  <a:srgbClr val="231F1D"/>
                </a:solidFill>
                <a:latin typeface="Arimo"/>
              </a:rPr>
              <a:t>này</a:t>
            </a:r>
            <a:r>
              <a:rPr lang="en-US" sz="2400" dirty="0">
                <a:solidFill>
                  <a:srgbClr val="231F1D"/>
                </a:solidFill>
                <a:latin typeface="Arimo"/>
              </a:rPr>
              <a:t> </a:t>
            </a:r>
            <a:r>
              <a:rPr lang="en-US" sz="2400" dirty="0" err="1">
                <a:solidFill>
                  <a:srgbClr val="231F1D"/>
                </a:solidFill>
                <a:latin typeface="Arimo"/>
              </a:rPr>
              <a:t>diễn</a:t>
            </a:r>
            <a:r>
              <a:rPr lang="en-US" sz="2400" dirty="0">
                <a:solidFill>
                  <a:srgbClr val="231F1D"/>
                </a:solidFill>
                <a:latin typeface="Arimo"/>
              </a:rPr>
              <a:t> </a:t>
            </a:r>
            <a:r>
              <a:rPr lang="en-US" sz="2400" dirty="0" err="1">
                <a:solidFill>
                  <a:srgbClr val="231F1D"/>
                </a:solidFill>
                <a:latin typeface="Arimo"/>
              </a:rPr>
              <a:t>ra</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căng</a:t>
            </a:r>
            <a:r>
              <a:rPr lang="en-US" sz="2400" dirty="0">
                <a:solidFill>
                  <a:srgbClr val="231F1D"/>
                </a:solidFill>
                <a:latin typeface="Arimo"/>
              </a:rPr>
              <a:t> </a:t>
            </a:r>
            <a:r>
              <a:rPr lang="en-US" sz="2400" dirty="0" err="1">
                <a:solidFill>
                  <a:srgbClr val="231F1D"/>
                </a:solidFill>
                <a:latin typeface="Arimo"/>
              </a:rPr>
              <a:t>thẳng</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nước</a:t>
            </a:r>
            <a:r>
              <a:rPr lang="en-US" sz="2400" dirty="0">
                <a:solidFill>
                  <a:srgbClr val="231F1D"/>
                </a:solidFill>
                <a:latin typeface="Arimo"/>
              </a:rPr>
              <a:t> </a:t>
            </a:r>
            <a:r>
              <a:rPr lang="en-US" sz="2400" dirty="0" err="1">
                <a:solidFill>
                  <a:srgbClr val="231F1D"/>
                </a:solidFill>
                <a:latin typeface="Arimo"/>
              </a:rPr>
              <a:t>rút</a:t>
            </a:r>
            <a:r>
              <a:rPr lang="en-US" sz="2400" dirty="0">
                <a:solidFill>
                  <a:srgbClr val="231F1D"/>
                </a:solidFill>
                <a:latin typeface="Arimo"/>
              </a:rPr>
              <a:t>) </a:t>
            </a:r>
            <a:r>
              <a:rPr lang="en-US" sz="2400" dirty="0" err="1">
                <a:solidFill>
                  <a:srgbClr val="231F1D"/>
                </a:solidFill>
                <a:latin typeface="Arimo"/>
              </a:rPr>
              <a:t>sẽ</a:t>
            </a:r>
            <a:r>
              <a:rPr lang="en-US" sz="2400" dirty="0">
                <a:solidFill>
                  <a:srgbClr val="231F1D"/>
                </a:solidFill>
                <a:latin typeface="Arimo"/>
              </a:rPr>
              <a:t> </a:t>
            </a:r>
            <a:r>
              <a:rPr lang="en-US" sz="2400" dirty="0" err="1">
                <a:solidFill>
                  <a:srgbClr val="231F1D"/>
                </a:solidFill>
                <a:latin typeface="Arimo"/>
              </a:rPr>
              <a:t>dẫn</a:t>
            </a:r>
            <a:r>
              <a:rPr lang="en-US" sz="2400" dirty="0">
                <a:solidFill>
                  <a:srgbClr val="231F1D"/>
                </a:solidFill>
                <a:latin typeface="Arimo"/>
              </a:rPr>
              <a:t> </a:t>
            </a:r>
            <a:r>
              <a:rPr lang="en-US" sz="2400" dirty="0" err="1">
                <a:solidFill>
                  <a:srgbClr val="231F1D"/>
                </a:solidFill>
                <a:latin typeface="Arimo"/>
              </a:rPr>
              <a:t>đến</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biểu</a:t>
            </a:r>
            <a:r>
              <a:rPr lang="en-US" sz="2400" dirty="0">
                <a:solidFill>
                  <a:srgbClr val="231F1D"/>
                </a:solidFill>
                <a:latin typeface="Arimo"/>
              </a:rPr>
              <a:t> </a:t>
            </a:r>
            <a:r>
              <a:rPr lang="en-US" sz="2400" dirty="0" err="1">
                <a:solidFill>
                  <a:srgbClr val="231F1D"/>
                </a:solidFill>
                <a:latin typeface="Arimo"/>
              </a:rPr>
              <a:t>hiện</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không</a:t>
            </a:r>
            <a:r>
              <a:rPr lang="en-US" sz="2400" dirty="0">
                <a:solidFill>
                  <a:srgbClr val="231F1D"/>
                </a:solidFill>
                <a:latin typeface="Arimo"/>
              </a:rPr>
              <a:t> </a:t>
            </a:r>
            <a:r>
              <a:rPr lang="en-US" sz="2400" dirty="0" err="1">
                <a:solidFill>
                  <a:srgbClr val="231F1D"/>
                </a:solidFill>
                <a:latin typeface="Arimo"/>
              </a:rPr>
              <a:t>mong</a:t>
            </a:r>
            <a:r>
              <a:rPr lang="en-US" sz="2400" dirty="0">
                <a:solidFill>
                  <a:srgbClr val="231F1D"/>
                </a:solidFill>
                <a:latin typeface="Arimo"/>
              </a:rPr>
              <a:t> </a:t>
            </a:r>
            <a:r>
              <a:rPr lang="en-US" sz="2400" dirty="0" err="1">
                <a:solidFill>
                  <a:srgbClr val="231F1D"/>
                </a:solidFill>
                <a:latin typeface="Arimo"/>
              </a:rPr>
              <a:t>muốn</a:t>
            </a:r>
            <a:r>
              <a:rPr lang="en-US" sz="2400" dirty="0">
                <a:solidFill>
                  <a:srgbClr val="231F1D"/>
                </a:solidFill>
                <a:latin typeface="Arimo"/>
              </a:rPr>
              <a:t> </a:t>
            </a:r>
            <a:r>
              <a:rPr lang="en-US" sz="2400" dirty="0" err="1">
                <a:solidFill>
                  <a:srgbClr val="231F1D"/>
                </a:solidFill>
                <a:latin typeface="Arimo"/>
              </a:rPr>
              <a:t>trong</a:t>
            </a:r>
            <a:r>
              <a:rPr lang="en-US" sz="2400" dirty="0">
                <a:solidFill>
                  <a:srgbClr val="231F1D"/>
                </a:solidFill>
                <a:latin typeface="Arimo"/>
              </a:rPr>
              <a:t> </a:t>
            </a:r>
            <a:r>
              <a:rPr lang="en-US" sz="2400" dirty="0" err="1">
                <a:solidFill>
                  <a:srgbClr val="231F1D"/>
                </a:solidFill>
                <a:latin typeface="Arimo"/>
              </a:rPr>
              <a:t>cơ</a:t>
            </a:r>
            <a:r>
              <a:rPr lang="en-US" sz="2400" dirty="0">
                <a:solidFill>
                  <a:srgbClr val="231F1D"/>
                </a:solidFill>
                <a:latin typeface="Arimo"/>
              </a:rPr>
              <a:t> </a:t>
            </a:r>
            <a:r>
              <a:rPr lang="en-US" sz="2400" dirty="0" err="1">
                <a:solidFill>
                  <a:srgbClr val="231F1D"/>
                </a:solidFill>
                <a:latin typeface="Arimo"/>
              </a:rPr>
              <a:t>thể</a:t>
            </a:r>
            <a:r>
              <a:rPr lang="en-US" sz="2400" dirty="0">
                <a:solidFill>
                  <a:srgbClr val="231F1D"/>
                </a:solidFill>
                <a:latin typeface="Arimo"/>
              </a:rPr>
              <a:t> </a:t>
            </a:r>
            <a:r>
              <a:rPr lang="en-US" sz="2400" dirty="0" err="1">
                <a:solidFill>
                  <a:srgbClr val="231F1D"/>
                </a:solidFill>
                <a:latin typeface="Arimo"/>
              </a:rPr>
              <a:t>người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chủ</a:t>
            </a:r>
            <a:r>
              <a:rPr lang="en-US" sz="2400" dirty="0">
                <a:solidFill>
                  <a:srgbClr val="231F1D"/>
                </a:solidFill>
                <a:latin typeface="Arimo"/>
              </a:rPr>
              <a:t> </a:t>
            </a:r>
            <a:r>
              <a:rPr lang="en-US" sz="2400" dirty="0" err="1">
                <a:solidFill>
                  <a:srgbClr val="231F1D"/>
                </a:solidFill>
                <a:latin typeface="Arimo"/>
              </a:rPr>
              <a:t>yếu</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nhỏ</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đây</a:t>
            </a:r>
            <a:r>
              <a:rPr lang="en-US" sz="2400" dirty="0">
                <a:solidFill>
                  <a:srgbClr val="231F1D"/>
                </a:solidFill>
                <a:latin typeface="Arimo"/>
              </a:rPr>
              <a:t> </a:t>
            </a:r>
            <a:r>
              <a:rPr lang="en-US" sz="2400" dirty="0" err="1">
                <a:solidFill>
                  <a:srgbClr val="231F1D"/>
                </a:solidFill>
                <a:latin typeface="Arimo"/>
              </a:rPr>
              <a:t>là</a:t>
            </a:r>
            <a:r>
              <a:rPr lang="en-US" sz="2400" dirty="0">
                <a:solidFill>
                  <a:srgbClr val="231F1D"/>
                </a:solidFill>
                <a:latin typeface="Arimo"/>
              </a:rPr>
              <a:t> </a:t>
            </a:r>
            <a:r>
              <a:rPr lang="en-US" sz="2400" dirty="0" err="1">
                <a:solidFill>
                  <a:srgbClr val="231F1D"/>
                </a:solidFill>
                <a:latin typeface="Arimo"/>
              </a:rPr>
              <a:t>những</a:t>
            </a:r>
            <a:r>
              <a:rPr lang="en-US" sz="2400" dirty="0">
                <a:solidFill>
                  <a:srgbClr val="231F1D"/>
                </a:solidFill>
                <a:latin typeface="Arimo"/>
              </a:rPr>
              <a:t>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 </a:t>
            </a:r>
            <a:r>
              <a:rPr lang="en-US" sz="2400" dirty="0" err="1">
                <a:solidFill>
                  <a:srgbClr val="231F1D"/>
                </a:solidFill>
                <a:latin typeface="Arimo"/>
              </a:rPr>
              <a:t>đã</a:t>
            </a:r>
            <a:r>
              <a:rPr lang="en-US" sz="2400" dirty="0">
                <a:solidFill>
                  <a:srgbClr val="231F1D"/>
                </a:solidFill>
                <a:latin typeface="Arimo"/>
              </a:rPr>
              <a:t> </a:t>
            </a:r>
            <a:r>
              <a:rPr lang="en-US" sz="2400" dirty="0" err="1">
                <a:solidFill>
                  <a:srgbClr val="231F1D"/>
                </a:solidFill>
                <a:latin typeface="Arimo"/>
              </a:rPr>
              <a:t>được</a:t>
            </a:r>
            <a:r>
              <a:rPr lang="en-US" sz="2400" dirty="0">
                <a:solidFill>
                  <a:srgbClr val="231F1D"/>
                </a:solidFill>
                <a:latin typeface="Arimo"/>
              </a:rPr>
              <a:t> </a:t>
            </a:r>
            <a:r>
              <a:rPr lang="en-US" sz="2400" dirty="0" err="1">
                <a:solidFill>
                  <a:srgbClr val="231F1D"/>
                </a:solidFill>
                <a:latin typeface="Arimo"/>
              </a:rPr>
              <a:t>báo</a:t>
            </a:r>
            <a:r>
              <a:rPr lang="en-US" sz="2400" dirty="0">
                <a:solidFill>
                  <a:srgbClr val="231F1D"/>
                </a:solidFill>
                <a:latin typeface="Arimo"/>
              </a:rPr>
              <a:t> </a:t>
            </a:r>
            <a:r>
              <a:rPr lang="en-US" sz="2400" dirty="0" err="1">
                <a:solidFill>
                  <a:srgbClr val="231F1D"/>
                </a:solidFill>
                <a:latin typeface="Arimo"/>
              </a:rPr>
              <a:t>trước</a:t>
            </a:r>
            <a:r>
              <a:rPr lang="en-US" sz="2400" dirty="0">
                <a:solidFill>
                  <a:srgbClr val="231F1D"/>
                </a:solidFill>
                <a:latin typeface="Arimo"/>
              </a:rPr>
              <a:t>.</a:t>
            </a:r>
          </a:p>
          <a:p>
            <a:pPr marL="518160" lvl="1" indent="-259080" algn="just">
              <a:lnSpc>
                <a:spcPts val="3359"/>
              </a:lnSpc>
              <a:buFont typeface="Arial"/>
              <a:buChar char="•"/>
            </a:pPr>
            <a:r>
              <a:rPr lang="en-US" sz="2400" dirty="0" err="1">
                <a:solidFill>
                  <a:srgbClr val="231F1D"/>
                </a:solidFill>
                <a:latin typeface="Arimo"/>
              </a:rPr>
              <a:t>Trạng</a:t>
            </a:r>
            <a:r>
              <a:rPr lang="en-US" sz="2400" dirty="0">
                <a:solidFill>
                  <a:srgbClr val="231F1D"/>
                </a:solidFill>
                <a:latin typeface="Arimo"/>
              </a:rPr>
              <a:t> </a:t>
            </a:r>
            <a:r>
              <a:rPr lang="en-US" sz="2400" dirty="0" err="1">
                <a:solidFill>
                  <a:srgbClr val="231F1D"/>
                </a:solidFill>
                <a:latin typeface="Arimo"/>
              </a:rPr>
              <a:t>thái</a:t>
            </a:r>
            <a:r>
              <a:rPr lang="en-US" sz="2400" dirty="0">
                <a:solidFill>
                  <a:srgbClr val="231F1D"/>
                </a:solidFill>
                <a:latin typeface="Arimo"/>
              </a:rPr>
              <a:t> </a:t>
            </a:r>
            <a:r>
              <a:rPr lang="en-US" sz="2400" dirty="0" err="1">
                <a:solidFill>
                  <a:srgbClr val="231F1D"/>
                </a:solidFill>
                <a:latin typeface="Arimo"/>
              </a:rPr>
              <a:t>mệt</a:t>
            </a:r>
            <a:r>
              <a:rPr lang="en-US" sz="2400" dirty="0">
                <a:solidFill>
                  <a:srgbClr val="231F1D"/>
                </a:solidFill>
                <a:latin typeface="Arimo"/>
              </a:rPr>
              <a:t> </a:t>
            </a:r>
            <a:r>
              <a:rPr lang="en-US" sz="2400" dirty="0" err="1">
                <a:solidFill>
                  <a:srgbClr val="231F1D"/>
                </a:solidFill>
                <a:latin typeface="Arimo"/>
              </a:rPr>
              <a:t>mỏi</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quá</a:t>
            </a:r>
            <a:r>
              <a:rPr lang="en-US" sz="2400" dirty="0">
                <a:solidFill>
                  <a:srgbClr val="231F1D"/>
                </a:solidFill>
                <a:latin typeface="Arimo"/>
              </a:rPr>
              <a:t> </a:t>
            </a:r>
            <a:r>
              <a:rPr lang="en-US" sz="2400" dirty="0" err="1">
                <a:solidFill>
                  <a:srgbClr val="231F1D"/>
                </a:solidFill>
                <a:latin typeface="Arimo"/>
              </a:rPr>
              <a:t>sức</a:t>
            </a:r>
            <a:r>
              <a:rPr lang="en-US" sz="2400" dirty="0">
                <a:solidFill>
                  <a:srgbClr val="231F1D"/>
                </a:solidFill>
                <a:latin typeface="Arimo"/>
              </a:rPr>
              <a:t>, </a:t>
            </a:r>
            <a:r>
              <a:rPr lang="en-US" sz="2400" dirty="0" err="1">
                <a:solidFill>
                  <a:srgbClr val="231F1D"/>
                </a:solidFill>
                <a:latin typeface="Arimo"/>
              </a:rPr>
              <a:t>bệnh</a:t>
            </a:r>
            <a:r>
              <a:rPr lang="en-US" sz="2400" dirty="0">
                <a:solidFill>
                  <a:srgbClr val="231F1D"/>
                </a:solidFill>
                <a:latin typeface="Arimo"/>
              </a:rPr>
              <a:t> </a:t>
            </a:r>
            <a:r>
              <a:rPr lang="en-US" sz="2400" dirty="0" err="1">
                <a:solidFill>
                  <a:srgbClr val="231F1D"/>
                </a:solidFill>
                <a:latin typeface="Arimo"/>
              </a:rPr>
              <a:t>tật</a:t>
            </a:r>
            <a:r>
              <a:rPr lang="en-US" sz="2400" dirty="0">
                <a:solidFill>
                  <a:srgbClr val="231F1D"/>
                </a:solidFill>
                <a:latin typeface="Arimo"/>
              </a:rPr>
              <a:t>, </a:t>
            </a:r>
            <a:r>
              <a:rPr lang="en-US" sz="2400" dirty="0" err="1">
                <a:solidFill>
                  <a:srgbClr val="231F1D"/>
                </a:solidFill>
                <a:latin typeface="Arimo"/>
              </a:rPr>
              <a:t>tổ</a:t>
            </a:r>
            <a:r>
              <a:rPr lang="en-US" sz="2400" dirty="0">
                <a:solidFill>
                  <a:srgbClr val="231F1D"/>
                </a:solidFill>
                <a:latin typeface="Arimo"/>
              </a:rPr>
              <a:t> </a:t>
            </a:r>
            <a:r>
              <a:rPr lang="en-US" sz="2400" dirty="0" err="1">
                <a:solidFill>
                  <a:srgbClr val="231F1D"/>
                </a:solidFill>
                <a:latin typeface="Arimo"/>
              </a:rPr>
              <a:t>chức</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và</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a:t>
            </a:r>
            <a:r>
              <a:rPr lang="en-US" sz="2400" dirty="0" err="1">
                <a:solidFill>
                  <a:srgbClr val="231F1D"/>
                </a:solidFill>
                <a:latin typeface="Arimo"/>
              </a:rPr>
              <a:t>công</a:t>
            </a:r>
            <a:r>
              <a:rPr lang="en-US" sz="2400" dirty="0">
                <a:solidFill>
                  <a:srgbClr val="231F1D"/>
                </a:solidFill>
                <a:latin typeface="Arimo"/>
              </a:rPr>
              <a:t> </a:t>
            </a:r>
            <a:r>
              <a:rPr lang="en-US" sz="2400" dirty="0" err="1">
                <a:solidFill>
                  <a:srgbClr val="231F1D"/>
                </a:solidFill>
                <a:latin typeface="Arimo"/>
              </a:rPr>
              <a:t>tác</a:t>
            </a:r>
            <a:r>
              <a:rPr lang="en-US" sz="2400" dirty="0">
                <a:solidFill>
                  <a:srgbClr val="231F1D"/>
                </a:solidFill>
                <a:latin typeface="Arimo"/>
              </a:rPr>
              <a:t> </a:t>
            </a:r>
            <a:r>
              <a:rPr lang="en-US" sz="2400" dirty="0" err="1">
                <a:solidFill>
                  <a:srgbClr val="231F1D"/>
                </a:solidFill>
                <a:latin typeface="Arimo"/>
              </a:rPr>
              <a:t>bảo</a:t>
            </a:r>
            <a:r>
              <a:rPr lang="en-US" sz="2400" dirty="0">
                <a:solidFill>
                  <a:srgbClr val="231F1D"/>
                </a:solidFill>
                <a:latin typeface="Arimo"/>
              </a:rPr>
              <a:t> </a:t>
            </a:r>
            <a:r>
              <a:rPr lang="en-US" sz="2400" dirty="0" err="1">
                <a:solidFill>
                  <a:srgbClr val="231F1D"/>
                </a:solidFill>
                <a:latin typeface="Arimo"/>
              </a:rPr>
              <a:t>đảm</a:t>
            </a:r>
            <a:r>
              <a:rPr lang="en-US" sz="2400" dirty="0">
                <a:solidFill>
                  <a:srgbClr val="231F1D"/>
                </a:solidFill>
                <a:latin typeface="Arimo"/>
              </a:rPr>
              <a:t> </a:t>
            </a:r>
            <a:r>
              <a:rPr lang="en-US" sz="2400" dirty="0" err="1">
                <a:solidFill>
                  <a:srgbClr val="231F1D"/>
                </a:solidFill>
                <a:latin typeface="Arimo"/>
              </a:rPr>
              <a:t>vệ</a:t>
            </a:r>
            <a:r>
              <a:rPr lang="en-US" sz="2400" dirty="0">
                <a:solidFill>
                  <a:srgbClr val="231F1D"/>
                </a:solidFill>
                <a:latin typeface="Arimo"/>
              </a:rPr>
              <a:t> </a:t>
            </a:r>
            <a:r>
              <a:rPr lang="en-US" sz="2400" dirty="0" err="1">
                <a:solidFill>
                  <a:srgbClr val="231F1D"/>
                </a:solidFill>
                <a:latin typeface="Arimo"/>
              </a:rPr>
              <a:t>sinh</a:t>
            </a:r>
            <a:r>
              <a:rPr lang="en-US" sz="2400" dirty="0">
                <a:solidFill>
                  <a:srgbClr val="231F1D"/>
                </a:solidFill>
                <a:latin typeface="Arimo"/>
              </a:rPr>
              <a:t> </a:t>
            </a:r>
            <a:r>
              <a:rPr lang="en-US" sz="2400" dirty="0" err="1">
                <a:solidFill>
                  <a:srgbClr val="231F1D"/>
                </a:solidFill>
                <a:latin typeface="Arimo"/>
              </a:rPr>
              <a:t>tập</a:t>
            </a:r>
            <a:r>
              <a:rPr lang="en-US" sz="2400" dirty="0">
                <a:solidFill>
                  <a:srgbClr val="231F1D"/>
                </a:solidFill>
                <a:latin typeface="Arimo"/>
              </a:rPr>
              <a:t> </a:t>
            </a:r>
            <a:r>
              <a:rPr lang="en-US" sz="2400" dirty="0" err="1">
                <a:solidFill>
                  <a:srgbClr val="231F1D"/>
                </a:solidFill>
                <a:latin typeface="Arimo"/>
              </a:rPr>
              <a:t>luyện</a:t>
            </a:r>
            <a:r>
              <a:rPr lang="en-US" sz="2400" dirty="0">
                <a:solidFill>
                  <a:srgbClr val="231F1D"/>
                </a:solidFill>
                <a:latin typeface="Arimo"/>
              </a:rPr>
              <a:t> </a:t>
            </a:r>
            <a:r>
              <a:rPr lang="en-US" sz="2400" dirty="0" err="1">
                <a:solidFill>
                  <a:srgbClr val="231F1D"/>
                </a:solidFill>
                <a:latin typeface="Arimo"/>
              </a:rPr>
              <a:t>kém</a:t>
            </a:r>
            <a:r>
              <a:rPr lang="en-US" sz="2400" dirty="0">
                <a:solidFill>
                  <a:srgbClr val="231F1D"/>
                </a:solidFill>
                <a:latin typeface="Arimo"/>
              </a:rPr>
              <a:t> </a:t>
            </a:r>
            <a:r>
              <a:rPr lang="en-US" sz="2400" dirty="0" err="1">
                <a:solidFill>
                  <a:srgbClr val="231F1D"/>
                </a:solidFill>
                <a:latin typeface="Arimo"/>
              </a:rPr>
              <a:t>cũng</a:t>
            </a:r>
            <a:r>
              <a:rPr lang="en-US" sz="2400" dirty="0">
                <a:solidFill>
                  <a:srgbClr val="231F1D"/>
                </a:solidFill>
                <a:latin typeface="Arimo"/>
              </a:rPr>
              <a:t> </a:t>
            </a:r>
            <a:r>
              <a:rPr lang="en-US" sz="2400" dirty="0" err="1">
                <a:solidFill>
                  <a:srgbClr val="231F1D"/>
                </a:solidFill>
                <a:latin typeface="Arimo"/>
              </a:rPr>
              <a:t>góp</a:t>
            </a:r>
            <a:r>
              <a:rPr lang="en-US" sz="2400" dirty="0">
                <a:solidFill>
                  <a:srgbClr val="231F1D"/>
                </a:solidFill>
                <a:latin typeface="Arimo"/>
              </a:rPr>
              <a:t> </a:t>
            </a:r>
            <a:r>
              <a:rPr lang="en-US" sz="2400" dirty="0" err="1">
                <a:solidFill>
                  <a:srgbClr val="231F1D"/>
                </a:solidFill>
                <a:latin typeface="Arimo"/>
              </a:rPr>
              <a:t>phần</a:t>
            </a:r>
            <a:r>
              <a:rPr lang="en-US" sz="2400" dirty="0">
                <a:solidFill>
                  <a:srgbClr val="231F1D"/>
                </a:solidFill>
                <a:latin typeface="Arimo"/>
              </a:rPr>
              <a:t> </a:t>
            </a:r>
            <a:r>
              <a:rPr lang="en-US" sz="2400" dirty="0" err="1">
                <a:solidFill>
                  <a:srgbClr val="231F1D"/>
                </a:solidFill>
                <a:latin typeface="Arimo"/>
              </a:rPr>
              <a:t>làm</a:t>
            </a:r>
            <a:r>
              <a:rPr lang="en-US" sz="2400" dirty="0">
                <a:solidFill>
                  <a:srgbClr val="231F1D"/>
                </a:solidFill>
                <a:latin typeface="Arimo"/>
              </a:rPr>
              <a:t> </a:t>
            </a:r>
            <a:r>
              <a:rPr lang="en-US" sz="2400" dirty="0" err="1">
                <a:solidFill>
                  <a:srgbClr val="231F1D"/>
                </a:solidFill>
                <a:latin typeface="Arimo"/>
              </a:rPr>
              <a:t>gia</a:t>
            </a:r>
            <a:r>
              <a:rPr lang="en-US" sz="2400" dirty="0">
                <a:solidFill>
                  <a:srgbClr val="231F1D"/>
                </a:solidFill>
                <a:latin typeface="Arimo"/>
              </a:rPr>
              <a:t> </a:t>
            </a:r>
            <a:r>
              <a:rPr lang="en-US" sz="2400" dirty="0" err="1">
                <a:solidFill>
                  <a:srgbClr val="231F1D"/>
                </a:solidFill>
                <a:latin typeface="Arimo"/>
              </a:rPr>
              <a:t>tăng</a:t>
            </a:r>
            <a:r>
              <a:rPr lang="en-US" sz="2400" dirty="0">
                <a:solidFill>
                  <a:srgbClr val="231F1D"/>
                </a:solidFill>
                <a:latin typeface="Arimo"/>
              </a:rPr>
              <a:t> </a:t>
            </a:r>
            <a:r>
              <a:rPr lang="en-US" sz="2400" dirty="0" err="1">
                <a:solidFill>
                  <a:srgbClr val="231F1D"/>
                </a:solidFill>
                <a:latin typeface="Arimo"/>
              </a:rPr>
              <a:t>các</a:t>
            </a:r>
            <a:r>
              <a:rPr lang="en-US" sz="2400" dirty="0">
                <a:solidFill>
                  <a:srgbClr val="231F1D"/>
                </a:solidFill>
                <a:latin typeface="Arimo"/>
              </a:rPr>
              <a:t> vi </a:t>
            </a:r>
            <a:r>
              <a:rPr lang="en-US" sz="2400" dirty="0" err="1">
                <a:solidFill>
                  <a:srgbClr val="231F1D"/>
                </a:solidFill>
                <a:latin typeface="Arimo"/>
              </a:rPr>
              <a:t>chấn</a:t>
            </a:r>
            <a:r>
              <a:rPr lang="en-US" sz="2400" dirty="0">
                <a:solidFill>
                  <a:srgbClr val="231F1D"/>
                </a:solidFill>
                <a:latin typeface="Arimo"/>
              </a:rPr>
              <a:t> </a:t>
            </a:r>
            <a:r>
              <a:rPr lang="en-US" sz="2400" dirty="0" err="1">
                <a:solidFill>
                  <a:srgbClr val="231F1D"/>
                </a:solidFill>
                <a:latin typeface="Arimo"/>
              </a:rPr>
              <a:t>thương</a:t>
            </a:r>
            <a:r>
              <a:rPr lang="en-US" sz="2400" dirty="0">
                <a:solidFill>
                  <a:srgbClr val="231F1D"/>
                </a:solidFill>
                <a:latin typeface="Arimo"/>
              </a:rPr>
              <a:t>.</a:t>
            </a:r>
          </a:p>
        </p:txBody>
      </p:sp>
      <p:sp>
        <p:nvSpPr>
          <p:cNvPr id="8" name="TextBox 8"/>
          <p:cNvSpPr txBox="1"/>
          <p:nvPr/>
        </p:nvSpPr>
        <p:spPr>
          <a:xfrm>
            <a:off x="33939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2.3. Chấn thương trong tập luyện thể thao.</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1492</Words>
  <Application>Microsoft Office PowerPoint</Application>
  <PresentationFormat>Custom</PresentationFormat>
  <Paragraphs>69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Arimo Bold</vt:lpstr>
      <vt:lpstr>Arial</vt:lpstr>
      <vt:lpstr>Arimo</vt:lpstr>
      <vt:lpstr>Calibri</vt:lpstr>
      <vt:lpstr>Arialle Italics</vt:lpstr>
      <vt:lpstr>Arialle</vt:lpstr>
      <vt:lpstr>Arialle Bold</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Đơn sắc Bầu trời âm u Nhiếp ảnh Khóa học Ngang Thuyết trình</dc:title>
  <cp:lastModifiedBy>Admin</cp:lastModifiedBy>
  <cp:revision>3</cp:revision>
  <dcterms:created xsi:type="dcterms:W3CDTF">2006-08-16T00:00:00Z</dcterms:created>
  <dcterms:modified xsi:type="dcterms:W3CDTF">2021-01-13T02:48:37Z</dcterms:modified>
  <dc:identifier>DAESoqgcyKI</dc:identifier>
</cp:coreProperties>
</file>